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0.46746987951807228</c:v>
                </c:pt>
                <c:pt idx="1">
                  <c:v>0.52530120481927711</c:v>
                </c:pt>
                <c:pt idx="2">
                  <c:v>0</c:v>
                </c:pt>
                <c:pt idx="3">
                  <c:v>7.2289156626506026E-3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Sheet1!$G$2:$G$7</c:f>
              <c:numCache>
                <c:formatCode>0.0;;</c:formatCode>
                <c:ptCount val="6"/>
                <c:pt idx="0">
                  <c:v>6.3777815836048024</c:v>
                </c:pt>
                <c:pt idx="1">
                  <c:v>0</c:v>
                </c:pt>
                <c:pt idx="2">
                  <c:v>6.3651780009199719</c:v>
                </c:pt>
                <c:pt idx="3">
                  <c:v>6.4888688727656536</c:v>
                </c:pt>
                <c:pt idx="4">
                  <c:v>6.1678299254776201</c:v>
                </c:pt>
                <c:pt idx="5">
                  <c:v>7.7604355104639744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3.6222184163951976</c:v>
                </c:pt>
                <c:pt idx="1">
                  <c:v>0</c:v>
                </c:pt>
                <c:pt idx="2">
                  <c:v>3.6348219990800281</c:v>
                </c:pt>
                <c:pt idx="3">
                  <c:v>3.5111311272343464</c:v>
                </c:pt>
                <c:pt idx="4">
                  <c:v>3.8321700745223799</c:v>
                </c:pt>
                <c:pt idx="5">
                  <c:v>2.2395644895360256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Sheet1!$G$2:$G$7</c:f>
              <c:numCache>
                <c:formatCode>0.0;;</c:formatCode>
                <c:ptCount val="6"/>
                <c:pt idx="0">
                  <c:v>8.1842787040461751</c:v>
                </c:pt>
                <c:pt idx="1">
                  <c:v>0</c:v>
                </c:pt>
                <c:pt idx="2">
                  <c:v>7.9523556058983331</c:v>
                </c:pt>
                <c:pt idx="3">
                  <c:v>8.4214290483510883</c:v>
                </c:pt>
                <c:pt idx="4">
                  <c:v>7.8458884472586234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Sheet1!$I$2:$I$7</c:f>
              <c:numCache>
                <c:formatCode>0.0;;</c:formatCode>
                <c:ptCount val="6"/>
                <c:pt idx="0">
                  <c:v>0</c:v>
                </c:pt>
                <c:pt idx="1">
                  <c:v>0</c:v>
                </c:pt>
                <c:pt idx="2">
                  <c:v>0</c:v>
                </c:pt>
                <c:pt idx="3">
                  <c:v>0</c:v>
                </c:pt>
                <c:pt idx="4">
                  <c:v>0</c:v>
                </c:pt>
                <c:pt idx="5">
                  <c:v>9.5608715269432043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1.8157212959538249</c:v>
                </c:pt>
                <c:pt idx="1">
                  <c:v>0</c:v>
                </c:pt>
                <c:pt idx="2">
                  <c:v>2.0476443941016669</c:v>
                </c:pt>
                <c:pt idx="3">
                  <c:v>1.5785709516489117</c:v>
                </c:pt>
                <c:pt idx="4">
                  <c:v>2.1541115527413766</c:v>
                </c:pt>
                <c:pt idx="5">
                  <c:v>0.4391284730567957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Sheet1!$G$2:$G$7</c:f>
              <c:numCache>
                <c:formatCode>0.0;;</c:formatCode>
                <c:ptCount val="6"/>
                <c:pt idx="0">
                  <c:v>8.9637194238060349</c:v>
                </c:pt>
                <c:pt idx="1">
                  <c:v>0</c:v>
                </c:pt>
                <c:pt idx="2">
                  <c:v>8.7021808903610367</c:v>
                </c:pt>
                <c:pt idx="3">
                  <c:v>9.3976661218551971</c:v>
                </c:pt>
                <c:pt idx="4">
                  <c:v>8.9576560611763139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Sheet1!$J$2:$J$7</c:f>
              <c:numCache>
                <c:formatCode>0.0;;</c:formatCode>
                <c:ptCount val="6"/>
                <c:pt idx="0">
                  <c:v>0</c:v>
                </c:pt>
                <c:pt idx="1">
                  <c:v>0</c:v>
                </c:pt>
                <c:pt idx="2">
                  <c:v>0</c:v>
                </c:pt>
                <c:pt idx="3">
                  <c:v>0</c:v>
                </c:pt>
                <c:pt idx="4">
                  <c:v>0</c:v>
                </c:pt>
                <c:pt idx="5">
                  <c:v>9.8463484674062922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1.0362805761939651</c:v>
                </c:pt>
                <c:pt idx="1">
                  <c:v>0</c:v>
                </c:pt>
                <c:pt idx="2">
                  <c:v>1.2978191096389633</c:v>
                </c:pt>
                <c:pt idx="3">
                  <c:v>0.60233387814480288</c:v>
                </c:pt>
                <c:pt idx="4">
                  <c:v>1.0423439388236861</c:v>
                </c:pt>
                <c:pt idx="5">
                  <c:v>0.15365153259370778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Sheet1!$G$2:$G$7</c:f>
              <c:numCache>
                <c:formatCode>0.0;;</c:formatCode>
                <c:ptCount val="6"/>
                <c:pt idx="0">
                  <c:v>3.7170806217107888</c:v>
                </c:pt>
                <c:pt idx="1">
                  <c:v>0</c:v>
                </c:pt>
                <c:pt idx="2">
                  <c:v>3.4759196548659439</c:v>
                </c:pt>
                <c:pt idx="3">
                  <c:v>3.2933189990905198</c:v>
                </c:pt>
                <c:pt idx="4">
                  <c:v>4.1610823117425637</c:v>
                </c:pt>
                <c:pt idx="5">
                  <c:v>5.6704322635327458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6.2829193782892112</c:v>
                </c:pt>
                <c:pt idx="1">
                  <c:v>0</c:v>
                </c:pt>
                <c:pt idx="2">
                  <c:v>6.5240803451340561</c:v>
                </c:pt>
                <c:pt idx="3">
                  <c:v>6.7066810009094802</c:v>
                </c:pt>
                <c:pt idx="4">
                  <c:v>5.8389176882574363</c:v>
                </c:pt>
                <c:pt idx="5">
                  <c:v>4.3295677364672542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(103)</c:v>
                </c:pt>
                <c:pt idx="1">
                  <c:v>Queen Elizabeth Hospital (-)</c:v>
                </c:pt>
                <c:pt idx="2">
                  <c:v>Queen Elizabeth Hospital Birmingham (47)</c:v>
                </c:pt>
                <c:pt idx="3">
                  <c:v>Heartlands Hospital (31)</c:v>
                </c:pt>
                <c:pt idx="4">
                  <c:v>Good Hope Hospital (-)</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(103)</c:v>
                </c:pt>
                <c:pt idx="1">
                  <c:v>Queen Elizabeth Hospital (-)</c:v>
                </c:pt>
                <c:pt idx="2">
                  <c:v>Queen Elizabeth Hospital Birmingham (47)</c:v>
                </c:pt>
                <c:pt idx="3">
                  <c:v>Heartlands Hospital (31)</c:v>
                </c:pt>
                <c:pt idx="4">
                  <c:v>Good Hope Hospital (-)</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(103)</c:v>
                </c:pt>
                <c:pt idx="1">
                  <c:v>Queen Elizabeth Hospital (-)</c:v>
                </c:pt>
                <c:pt idx="2">
                  <c:v>Queen Elizabeth Hospital Birmingham (47)</c:v>
                </c:pt>
                <c:pt idx="3">
                  <c:v>Heartlands Hospital (31)</c:v>
                </c:pt>
                <c:pt idx="4">
                  <c:v>Good Hope Hospital (-)</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(103)</c:v>
                </c:pt>
                <c:pt idx="1">
                  <c:v>Queen Elizabeth Hospital (-)</c:v>
                </c:pt>
                <c:pt idx="2">
                  <c:v>Queen Elizabeth Hospital Birmingham (47)</c:v>
                </c:pt>
                <c:pt idx="3">
                  <c:v>Heartlands Hospital (31)</c:v>
                </c:pt>
                <c:pt idx="4">
                  <c:v>Good Hope Hospital (-)</c:v>
                </c:pt>
                <c:pt idx="5">
                  <c:v>Solihull Hospital (-)</c:v>
                </c:pt>
              </c:strCache>
            </c:strRef>
          </c:cat>
          <c:val>
            <c:numRef>
              <c:f>Sheet1!$G$2:$G$7</c:f>
              <c:numCache>
                <c:formatCode>0.0;;</c:formatCode>
                <c:ptCount val="6"/>
                <c:pt idx="0">
                  <c:v>6.5170689447827526</c:v>
                </c:pt>
                <c:pt idx="1">
                  <c:v>0</c:v>
                </c:pt>
                <c:pt idx="2">
                  <c:v>7.3556620656421012</c:v>
                </c:pt>
                <c:pt idx="3">
                  <c:v>5.5978274418500078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(103)</c:v>
                </c:pt>
                <c:pt idx="1">
                  <c:v>Queen Elizabeth Hospital (-)</c:v>
                </c:pt>
                <c:pt idx="2">
                  <c:v>Queen Elizabeth Hospital Birmingham (47)</c:v>
                </c:pt>
                <c:pt idx="3">
                  <c:v>Heartlands Hospital (31)</c:v>
                </c:pt>
                <c:pt idx="4">
                  <c:v>Good Hope Hospital (-)</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(103)</c:v>
                </c:pt>
                <c:pt idx="1">
                  <c:v>Queen Elizabeth Hospital (-)</c:v>
                </c:pt>
                <c:pt idx="2">
                  <c:v>Queen Elizabeth Hospital Birmingham (47)</c:v>
                </c:pt>
                <c:pt idx="3">
                  <c:v>Heartlands Hospital (31)</c:v>
                </c:pt>
                <c:pt idx="4">
                  <c:v>Good Hope Hospital (-)</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(103)</c:v>
                </c:pt>
                <c:pt idx="1">
                  <c:v>Queen Elizabeth Hospital (-)</c:v>
                </c:pt>
                <c:pt idx="2">
                  <c:v>Queen Elizabeth Hospital Birmingham (47)</c:v>
                </c:pt>
                <c:pt idx="3">
                  <c:v>Heartlands Hospital (31)</c:v>
                </c:pt>
                <c:pt idx="4">
                  <c:v>Good Hope Hospital (-)</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3.4829310552172474</c:v>
                </c:pt>
                <c:pt idx="1">
                  <c:v>0</c:v>
                </c:pt>
                <c:pt idx="2">
                  <c:v>2.6443379343578988</c:v>
                </c:pt>
                <c:pt idx="3">
                  <c:v>4.4021725581499922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(91)</c:v>
                </c:pt>
                <c:pt idx="4">
                  <c:v>Good Hope Hospital (93)</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(91)</c:v>
                </c:pt>
                <c:pt idx="4">
                  <c:v>Good Hope Hospital (93)</c:v>
                </c:pt>
                <c:pt idx="5">
                  <c:v>Solihull Hospital (41)</c:v>
                </c:pt>
              </c:strCache>
            </c:strRef>
          </c:cat>
          <c:val>
            <c:numRef>
              <c:f>Sheet1!$E$2:$E$7</c:f>
              <c:numCache>
                <c:formatCode>0.0;;</c:formatCode>
                <c:ptCount val="6"/>
                <c:pt idx="0">
                  <c:v>0</c:v>
                </c:pt>
                <c:pt idx="1">
                  <c:v>0</c:v>
                </c:pt>
                <c:pt idx="2">
                  <c:v>0</c:v>
                </c:pt>
                <c:pt idx="3">
                  <c:v>8.3152521297294051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(91)</c:v>
                </c:pt>
                <c:pt idx="4">
                  <c:v>Good Hope Hospital (93)</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(91)</c:v>
                </c:pt>
                <c:pt idx="4">
                  <c:v>Good Hope Hospital (93)</c:v>
                </c:pt>
                <c:pt idx="5">
                  <c:v>Solihull Hospital (41)</c:v>
                </c:pt>
              </c:strCache>
            </c:strRef>
          </c:cat>
          <c:val>
            <c:numRef>
              <c:f>Sheet1!$G$2:$G$7</c:f>
              <c:numCache>
                <c:formatCode>0.0;;</c:formatCode>
                <c:ptCount val="6"/>
                <c:pt idx="0">
                  <c:v>8.716133032294481</c:v>
                </c:pt>
                <c:pt idx="1">
                  <c:v>0</c:v>
                </c:pt>
                <c:pt idx="2">
                  <c:v>8.8612862313553098</c:v>
                </c:pt>
                <c:pt idx="3">
                  <c:v>0</c:v>
                </c:pt>
                <c:pt idx="4">
                  <c:v>9.2814974415205818</c:v>
                </c:pt>
                <c:pt idx="5">
                  <c:v>9.3569996396049664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(91)</c:v>
                </c:pt>
                <c:pt idx="4">
                  <c:v>Good Hope Hospital (93)</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(91)</c:v>
                </c:pt>
                <c:pt idx="4">
                  <c:v>Good Hope Hospital (93)</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(91)</c:v>
                </c:pt>
                <c:pt idx="4">
                  <c:v>Good Hope Hospital (93)</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1.283866967705519</c:v>
                </c:pt>
                <c:pt idx="1">
                  <c:v>0</c:v>
                </c:pt>
                <c:pt idx="2">
                  <c:v>1.1387137686446902</c:v>
                </c:pt>
                <c:pt idx="3">
                  <c:v>1.6847478702705949</c:v>
                </c:pt>
                <c:pt idx="4">
                  <c:v>0.71850255847941824</c:v>
                </c:pt>
                <c:pt idx="5">
                  <c:v>0.64300036039503361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(276)</c:v>
                </c:pt>
                <c:pt idx="1">
                  <c:v>Queen Elizabeth Hospital (-)</c:v>
                </c:pt>
                <c:pt idx="2">
                  <c:v>Queen Elizabeth Hospital Birmingham (104)</c:v>
                </c:pt>
                <c:pt idx="3">
                  <c:v>Heartlands Hospital (65)</c:v>
                </c:pt>
                <c:pt idx="4">
                  <c:v>Good Hope Hospital (65)</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(276)</c:v>
                </c:pt>
                <c:pt idx="1">
                  <c:v>Queen Elizabeth Hospital (-)</c:v>
                </c:pt>
                <c:pt idx="2">
                  <c:v>Queen Elizabeth Hospital Birmingham (104)</c:v>
                </c:pt>
                <c:pt idx="3">
                  <c:v>Heartlands Hospital (65)</c:v>
                </c:pt>
                <c:pt idx="4">
                  <c:v>Good Hope Hospital (65)</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(276)</c:v>
                </c:pt>
                <c:pt idx="1">
                  <c:v>Queen Elizabeth Hospital (-)</c:v>
                </c:pt>
                <c:pt idx="2">
                  <c:v>Queen Elizabeth Hospital Birmingham (104)</c:v>
                </c:pt>
                <c:pt idx="3">
                  <c:v>Heartlands Hospital (65)</c:v>
                </c:pt>
                <c:pt idx="4">
                  <c:v>Good Hope Hospital (65)</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(276)</c:v>
                </c:pt>
                <c:pt idx="1">
                  <c:v>Queen Elizabeth Hospital (-)</c:v>
                </c:pt>
                <c:pt idx="2">
                  <c:v>Queen Elizabeth Hospital Birmingham (104)</c:v>
                </c:pt>
                <c:pt idx="3">
                  <c:v>Heartlands Hospital (65)</c:v>
                </c:pt>
                <c:pt idx="4">
                  <c:v>Good Hope Hospital (65)</c:v>
                </c:pt>
                <c:pt idx="5">
                  <c:v>Solihull Hospital (-)</c:v>
                </c:pt>
              </c:strCache>
            </c:strRef>
          </c:cat>
          <c:val>
            <c:numRef>
              <c:f>Sheet1!$G$2:$G$7</c:f>
              <c:numCache>
                <c:formatCode>0.0;;</c:formatCode>
                <c:ptCount val="6"/>
                <c:pt idx="0">
                  <c:v>7.8377469182178574</c:v>
                </c:pt>
                <c:pt idx="1">
                  <c:v>0</c:v>
                </c:pt>
                <c:pt idx="2">
                  <c:v>7.6766692115362876</c:v>
                </c:pt>
                <c:pt idx="3">
                  <c:v>7.2542107437839354</c:v>
                </c:pt>
                <c:pt idx="4">
                  <c:v>8.6183250676392706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(276)</c:v>
                </c:pt>
                <c:pt idx="1">
                  <c:v>Queen Elizabeth Hospital (-)</c:v>
                </c:pt>
                <c:pt idx="2">
                  <c:v>Queen Elizabeth Hospital Birmingham (104)</c:v>
                </c:pt>
                <c:pt idx="3">
                  <c:v>Heartlands Hospital (65)</c:v>
                </c:pt>
                <c:pt idx="4">
                  <c:v>Good Hope Hospital (65)</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(276)</c:v>
                </c:pt>
                <c:pt idx="1">
                  <c:v>Queen Elizabeth Hospital (-)</c:v>
                </c:pt>
                <c:pt idx="2">
                  <c:v>Queen Elizabeth Hospital Birmingham (104)</c:v>
                </c:pt>
                <c:pt idx="3">
                  <c:v>Heartlands Hospital (65)</c:v>
                </c:pt>
                <c:pt idx="4">
                  <c:v>Good Hope Hospital (65)</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(276)</c:v>
                </c:pt>
                <c:pt idx="1">
                  <c:v>Queen Elizabeth Hospital (-)</c:v>
                </c:pt>
                <c:pt idx="2">
                  <c:v>Queen Elizabeth Hospital Birmingham (104)</c:v>
                </c:pt>
                <c:pt idx="3">
                  <c:v>Heartlands Hospital (65)</c:v>
                </c:pt>
                <c:pt idx="4">
                  <c:v>Good Hope Hospital (65)</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2.1622530817821426</c:v>
                </c:pt>
                <c:pt idx="1">
                  <c:v>0</c:v>
                </c:pt>
                <c:pt idx="2">
                  <c:v>2.3233307884637124</c:v>
                </c:pt>
                <c:pt idx="3">
                  <c:v>2.7457892562160646</c:v>
                </c:pt>
                <c:pt idx="4">
                  <c:v>1.3816749323607294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Queen Elizabeth Hospital (-)</c:v>
                </c:pt>
                <c:pt idx="2">
                  <c:v>Queen Elizabeth Hospital Birmingham (97)</c:v>
                </c:pt>
                <c:pt idx="3">
                  <c:v>Heartlands Hospital (42)</c:v>
                </c:pt>
                <c:pt idx="4">
                  <c:v>Good Hope Hospital (41)</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Queen Elizabeth Hospital (-)</c:v>
                </c:pt>
                <c:pt idx="2">
                  <c:v>Queen Elizabeth Hospital Birmingham (97)</c:v>
                </c:pt>
                <c:pt idx="3">
                  <c:v>Heartlands Hospital (42)</c:v>
                </c:pt>
                <c:pt idx="4">
                  <c:v>Good Hope Hospital (41)</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Queen Elizabeth Hospital (-)</c:v>
                </c:pt>
                <c:pt idx="2">
                  <c:v>Queen Elizabeth Hospital Birmingham (97)</c:v>
                </c:pt>
                <c:pt idx="3">
                  <c:v>Heartlands Hospital (42)</c:v>
                </c:pt>
                <c:pt idx="4">
                  <c:v>Good Hope Hospital (41)</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Queen Elizabeth Hospital (-)</c:v>
                </c:pt>
                <c:pt idx="2">
                  <c:v>Queen Elizabeth Hospital Birmingham (97)</c:v>
                </c:pt>
                <c:pt idx="3">
                  <c:v>Heartlands Hospital (42)</c:v>
                </c:pt>
                <c:pt idx="4">
                  <c:v>Good Hope Hospital (41)</c:v>
                </c:pt>
                <c:pt idx="5">
                  <c:v>Solihull Hospital (-)</c:v>
                </c:pt>
              </c:strCache>
            </c:strRef>
          </c:cat>
          <c:val>
            <c:numRef>
              <c:f>Sheet1!$G$2:$G$7</c:f>
              <c:numCache>
                <c:formatCode>0.0;;</c:formatCode>
                <c:ptCount val="6"/>
                <c:pt idx="0">
                  <c:v>7.7813838509374733</c:v>
                </c:pt>
                <c:pt idx="1">
                  <c:v>0</c:v>
                </c:pt>
                <c:pt idx="2">
                  <c:v>8.1405872817654412</c:v>
                </c:pt>
                <c:pt idx="3">
                  <c:v>6.8070502622580706</c:v>
                </c:pt>
                <c:pt idx="4">
                  <c:v>7.812286904330116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Queen Elizabeth Hospital (-)</c:v>
                </c:pt>
                <c:pt idx="2">
                  <c:v>Queen Elizabeth Hospital Birmingham (97)</c:v>
                </c:pt>
                <c:pt idx="3">
                  <c:v>Heartlands Hospital (42)</c:v>
                </c:pt>
                <c:pt idx="4">
                  <c:v>Good Hope Hospital (41)</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Queen Elizabeth Hospital (-)</c:v>
                </c:pt>
                <c:pt idx="2">
                  <c:v>Queen Elizabeth Hospital Birmingham (97)</c:v>
                </c:pt>
                <c:pt idx="3">
                  <c:v>Heartlands Hospital (42)</c:v>
                </c:pt>
                <c:pt idx="4">
                  <c:v>Good Hope Hospital (41)</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Queen Elizabeth Hospital (-)</c:v>
                </c:pt>
                <c:pt idx="2">
                  <c:v>Queen Elizabeth Hospital Birmingham (97)</c:v>
                </c:pt>
                <c:pt idx="3">
                  <c:v>Heartlands Hospital (42)</c:v>
                </c:pt>
                <c:pt idx="4">
                  <c:v>Good Hope Hospital (41)</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2.2186161490625267</c:v>
                </c:pt>
                <c:pt idx="1">
                  <c:v>0</c:v>
                </c:pt>
                <c:pt idx="2">
                  <c:v>1.8594127182345588</c:v>
                </c:pt>
                <c:pt idx="3">
                  <c:v>3.1929497377419294</c:v>
                </c:pt>
                <c:pt idx="4">
                  <c:v>2.187713095669884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(136)</c:v>
                </c:pt>
                <c:pt idx="1">
                  <c:v>Queen Elizabeth Hospital (-)</c:v>
                </c:pt>
                <c:pt idx="2">
                  <c:v>Queen Elizabeth Hospital Birmingham (48)</c:v>
                </c:pt>
                <c:pt idx="3">
                  <c:v>Heartlands Hospital (34)</c:v>
                </c:pt>
                <c:pt idx="4">
                  <c:v>Good Hope Hospital (-)</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(136)</c:v>
                </c:pt>
                <c:pt idx="1">
                  <c:v>Queen Elizabeth Hospital (-)</c:v>
                </c:pt>
                <c:pt idx="2">
                  <c:v>Queen Elizabeth Hospital Birmingham (48)</c:v>
                </c:pt>
                <c:pt idx="3">
                  <c:v>Heartlands Hospital (34)</c:v>
                </c:pt>
                <c:pt idx="4">
                  <c:v>Good Hope Hospital (-)</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(136)</c:v>
                </c:pt>
                <c:pt idx="1">
                  <c:v>Queen Elizabeth Hospital (-)</c:v>
                </c:pt>
                <c:pt idx="2">
                  <c:v>Queen Elizabeth Hospital Birmingham (48)</c:v>
                </c:pt>
                <c:pt idx="3">
                  <c:v>Heartlands Hospital (34)</c:v>
                </c:pt>
                <c:pt idx="4">
                  <c:v>Good Hope Hospital (-)</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(136)</c:v>
                </c:pt>
                <c:pt idx="1">
                  <c:v>Queen Elizabeth Hospital (-)</c:v>
                </c:pt>
                <c:pt idx="2">
                  <c:v>Queen Elizabeth Hospital Birmingham (48)</c:v>
                </c:pt>
                <c:pt idx="3">
                  <c:v>Heartlands Hospital (34)</c:v>
                </c:pt>
                <c:pt idx="4">
                  <c:v>Good Hope Hospital (-)</c:v>
                </c:pt>
                <c:pt idx="5">
                  <c:v>Solihull Hospital (-)</c:v>
                </c:pt>
              </c:strCache>
            </c:strRef>
          </c:cat>
          <c:val>
            <c:numRef>
              <c:f>Sheet1!$G$2:$G$7</c:f>
              <c:numCache>
                <c:formatCode>0.0;;</c:formatCode>
                <c:ptCount val="6"/>
                <c:pt idx="0">
                  <c:v>7.6730858863781943</c:v>
                </c:pt>
                <c:pt idx="1">
                  <c:v>0</c:v>
                </c:pt>
                <c:pt idx="2">
                  <c:v>6.9634461528787917</c:v>
                </c:pt>
                <c:pt idx="3">
                  <c:v>7.0038339086275494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(136)</c:v>
                </c:pt>
                <c:pt idx="1">
                  <c:v>Queen Elizabeth Hospital (-)</c:v>
                </c:pt>
                <c:pt idx="2">
                  <c:v>Queen Elizabeth Hospital Birmingham (48)</c:v>
                </c:pt>
                <c:pt idx="3">
                  <c:v>Heartlands Hospital (34)</c:v>
                </c:pt>
                <c:pt idx="4">
                  <c:v>Good Hope Hospital (-)</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(136)</c:v>
                </c:pt>
                <c:pt idx="1">
                  <c:v>Queen Elizabeth Hospital (-)</c:v>
                </c:pt>
                <c:pt idx="2">
                  <c:v>Queen Elizabeth Hospital Birmingham (48)</c:v>
                </c:pt>
                <c:pt idx="3">
                  <c:v>Heartlands Hospital (34)</c:v>
                </c:pt>
                <c:pt idx="4">
                  <c:v>Good Hope Hospital (-)</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(136)</c:v>
                </c:pt>
                <c:pt idx="1">
                  <c:v>Queen Elizabeth Hospital (-)</c:v>
                </c:pt>
                <c:pt idx="2">
                  <c:v>Queen Elizabeth Hospital Birmingham (48)</c:v>
                </c:pt>
                <c:pt idx="3">
                  <c:v>Heartlands Hospital (34)</c:v>
                </c:pt>
                <c:pt idx="4">
                  <c:v>Good Hope Hospital (-)</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2.3269141136218057</c:v>
                </c:pt>
                <c:pt idx="1">
                  <c:v>0</c:v>
                </c:pt>
                <c:pt idx="2">
                  <c:v>3.0365538471212083</c:v>
                </c:pt>
                <c:pt idx="3">
                  <c:v>2.9961660913724506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(191)</c:v>
                </c:pt>
                <c:pt idx="1">
                  <c:v>Queen Elizabeth Hospital (-)</c:v>
                </c:pt>
                <c:pt idx="2">
                  <c:v>Queen Elizabeth Hospital Birmingham (83)</c:v>
                </c:pt>
                <c:pt idx="3">
                  <c:v>Heartlands Hospital (50)</c:v>
                </c:pt>
                <c:pt idx="4">
                  <c:v>Good Hope Hospital (42)</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(191)</c:v>
                </c:pt>
                <c:pt idx="1">
                  <c:v>Queen Elizabeth Hospital (-)</c:v>
                </c:pt>
                <c:pt idx="2">
                  <c:v>Queen Elizabeth Hospital Birmingham (83)</c:v>
                </c:pt>
                <c:pt idx="3">
                  <c:v>Heartlands Hospital (50)</c:v>
                </c:pt>
                <c:pt idx="4">
                  <c:v>Good Hope Hospital (42)</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(191)</c:v>
                </c:pt>
                <c:pt idx="1">
                  <c:v>Queen Elizabeth Hospital (-)</c:v>
                </c:pt>
                <c:pt idx="2">
                  <c:v>Queen Elizabeth Hospital Birmingham (83)</c:v>
                </c:pt>
                <c:pt idx="3">
                  <c:v>Heartlands Hospital (50)</c:v>
                </c:pt>
                <c:pt idx="4">
                  <c:v>Good Hope Hospital (42)</c:v>
                </c:pt>
                <c:pt idx="5">
                  <c:v>Solihull Hospital (-)</c:v>
                </c:pt>
              </c:strCache>
            </c:strRef>
          </c:cat>
          <c:val>
            <c:numRef>
              <c:f>Sheet1!$F$2:$F$7</c:f>
              <c:numCache>
                <c:formatCode>0.0;;</c:formatCode>
                <c:ptCount val="6"/>
                <c:pt idx="0">
                  <c:v>0</c:v>
                </c:pt>
                <c:pt idx="1">
                  <c:v>0</c:v>
                </c:pt>
                <c:pt idx="2">
                  <c:v>0</c:v>
                </c:pt>
                <c:pt idx="3">
                  <c:v>4.8855779156867234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(191)</c:v>
                </c:pt>
                <c:pt idx="1">
                  <c:v>Queen Elizabeth Hospital (-)</c:v>
                </c:pt>
                <c:pt idx="2">
                  <c:v>Queen Elizabeth Hospital Birmingham (83)</c:v>
                </c:pt>
                <c:pt idx="3">
                  <c:v>Heartlands Hospital (50)</c:v>
                </c:pt>
                <c:pt idx="4">
                  <c:v>Good Hope Hospital (42)</c:v>
                </c:pt>
                <c:pt idx="5">
                  <c:v>Solihull Hospital (-)</c:v>
                </c:pt>
              </c:strCache>
            </c:strRef>
          </c:cat>
          <c:val>
            <c:numRef>
              <c:f>Sheet1!$G$2:$G$7</c:f>
              <c:numCache>
                <c:formatCode>0.0;;</c:formatCode>
                <c:ptCount val="6"/>
                <c:pt idx="0">
                  <c:v>5.6922959350334938</c:v>
                </c:pt>
                <c:pt idx="1">
                  <c:v>0</c:v>
                </c:pt>
                <c:pt idx="2">
                  <c:v>5.8203200931384966</c:v>
                </c:pt>
                <c:pt idx="3">
                  <c:v>0</c:v>
                </c:pt>
                <c:pt idx="4">
                  <c:v>6.1642746192304951</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(191)</c:v>
                </c:pt>
                <c:pt idx="1">
                  <c:v>Queen Elizabeth Hospital (-)</c:v>
                </c:pt>
                <c:pt idx="2">
                  <c:v>Queen Elizabeth Hospital Birmingham (83)</c:v>
                </c:pt>
                <c:pt idx="3">
                  <c:v>Heartlands Hospital (50)</c:v>
                </c:pt>
                <c:pt idx="4">
                  <c:v>Good Hope Hospital (42)</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(191)</c:v>
                </c:pt>
                <c:pt idx="1">
                  <c:v>Queen Elizabeth Hospital (-)</c:v>
                </c:pt>
                <c:pt idx="2">
                  <c:v>Queen Elizabeth Hospital Birmingham (83)</c:v>
                </c:pt>
                <c:pt idx="3">
                  <c:v>Heartlands Hospital (50)</c:v>
                </c:pt>
                <c:pt idx="4">
                  <c:v>Good Hope Hospital (42)</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(191)</c:v>
                </c:pt>
                <c:pt idx="1">
                  <c:v>Queen Elizabeth Hospital (-)</c:v>
                </c:pt>
                <c:pt idx="2">
                  <c:v>Queen Elizabeth Hospital Birmingham (83)</c:v>
                </c:pt>
                <c:pt idx="3">
                  <c:v>Heartlands Hospital (50)</c:v>
                </c:pt>
                <c:pt idx="4">
                  <c:v>Good Hope Hospital (42)</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4.3077040649665062</c:v>
                </c:pt>
                <c:pt idx="1">
                  <c:v>0</c:v>
                </c:pt>
                <c:pt idx="2">
                  <c:v>4.1796799068615034</c:v>
                </c:pt>
                <c:pt idx="3">
                  <c:v>5.1144220843132766</c:v>
                </c:pt>
                <c:pt idx="4">
                  <c:v>3.8357253807695049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Queen Elizabeth Hospital (-)</c:v>
                </c:pt>
                <c:pt idx="2">
                  <c:v>Queen Elizabeth Hospital Birmingham (147)</c:v>
                </c:pt>
                <c:pt idx="3">
                  <c:v>Heartlands Hospital (83)</c:v>
                </c:pt>
                <c:pt idx="4">
                  <c:v>Good Hope Hospital (92)</c:v>
                </c:pt>
                <c:pt idx="5">
                  <c:v>Solihull Hospital (39)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Queen Elizabeth Hospital (-)</c:v>
                </c:pt>
                <c:pt idx="2">
                  <c:v>Queen Elizabeth Hospital Birmingham (147)</c:v>
                </c:pt>
                <c:pt idx="3">
                  <c:v>Heartlands Hospital (83)</c:v>
                </c:pt>
                <c:pt idx="4">
                  <c:v>Good Hope Hospital (92)</c:v>
                </c:pt>
                <c:pt idx="5">
                  <c:v>Solihull Hospital (39)</c:v>
                </c:pt>
              </c:strCache>
            </c:strRef>
          </c:cat>
          <c:val>
            <c:numRef>
              <c:f>Sheet1!$E$2:$E$7</c:f>
              <c:numCache>
                <c:formatCode>0.0;;</c:formatCode>
                <c:ptCount val="6"/>
                <c:pt idx="0">
                  <c:v>8.9756011912089058</c:v>
                </c:pt>
                <c:pt idx="1">
                  <c:v>0</c:v>
                </c:pt>
                <c:pt idx="2">
                  <c:v>8.9102725730985117</c:v>
                </c:pt>
                <c:pt idx="3">
                  <c:v>8.5637285827882543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Queen Elizabeth Hospital (-)</c:v>
                </c:pt>
                <c:pt idx="2">
                  <c:v>Queen Elizabeth Hospital Birmingham (147)</c:v>
                </c:pt>
                <c:pt idx="3">
                  <c:v>Heartlands Hospital (83)</c:v>
                </c:pt>
                <c:pt idx="4">
                  <c:v>Good Hope Hospital (92)</c:v>
                </c:pt>
                <c:pt idx="5">
                  <c:v>Solihull Hospital (39)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Queen Elizabeth Hospital (-)</c:v>
                </c:pt>
                <c:pt idx="2">
                  <c:v>Queen Elizabeth Hospital Birmingham (147)</c:v>
                </c:pt>
                <c:pt idx="3">
                  <c:v>Heartlands Hospital (83)</c:v>
                </c:pt>
                <c:pt idx="4">
                  <c:v>Good Hope Hospital (92)</c:v>
                </c:pt>
                <c:pt idx="5">
                  <c:v>Solihull Hospital (39)</c:v>
                </c:pt>
              </c:strCache>
            </c:strRef>
          </c:cat>
          <c:val>
            <c:numRef>
              <c:f>Sheet1!$G$2:$G$7</c:f>
              <c:numCache>
                <c:formatCode>0.0;;</c:formatCode>
                <c:ptCount val="6"/>
                <c:pt idx="0">
                  <c:v>0</c:v>
                </c:pt>
                <c:pt idx="1">
                  <c:v>0</c:v>
                </c:pt>
                <c:pt idx="2">
                  <c:v>0</c:v>
                </c:pt>
                <c:pt idx="3">
                  <c:v>0</c:v>
                </c:pt>
                <c:pt idx="4">
                  <c:v>9.5512310888112069</c:v>
                </c:pt>
                <c:pt idx="5">
                  <c:v>9.556522659008456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Queen Elizabeth Hospital (-)</c:v>
                </c:pt>
                <c:pt idx="2">
                  <c:v>Queen Elizabeth Hospital Birmingham (147)</c:v>
                </c:pt>
                <c:pt idx="3">
                  <c:v>Heartlands Hospital (83)</c:v>
                </c:pt>
                <c:pt idx="4">
                  <c:v>Good Hope Hospital (92)</c:v>
                </c:pt>
                <c:pt idx="5">
                  <c:v>Solihull Hospital (39)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Queen Elizabeth Hospital (-)</c:v>
                </c:pt>
                <c:pt idx="2">
                  <c:v>Queen Elizabeth Hospital Birmingham (147)</c:v>
                </c:pt>
                <c:pt idx="3">
                  <c:v>Heartlands Hospital (83)</c:v>
                </c:pt>
                <c:pt idx="4">
                  <c:v>Good Hope Hospital (92)</c:v>
                </c:pt>
                <c:pt idx="5">
                  <c:v>Solihull Hospital (39)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Queen Elizabeth Hospital (-)</c:v>
                </c:pt>
                <c:pt idx="2">
                  <c:v>Queen Elizabeth Hospital Birmingham (147)</c:v>
                </c:pt>
                <c:pt idx="3">
                  <c:v>Heartlands Hospital (83)</c:v>
                </c:pt>
                <c:pt idx="4">
                  <c:v>Good Hope Hospital (92)</c:v>
                </c:pt>
                <c:pt idx="5">
                  <c:v>Solihull Hospital (39)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1.0243988087910942</c:v>
                </c:pt>
                <c:pt idx="1">
                  <c:v>0</c:v>
                </c:pt>
                <c:pt idx="2">
                  <c:v>1.0897274269014883</c:v>
                </c:pt>
                <c:pt idx="3">
                  <c:v>1.4362714172117457</c:v>
                </c:pt>
                <c:pt idx="4">
                  <c:v>0.44876891118879314</c:v>
                </c:pt>
                <c:pt idx="5">
                  <c:v>0.44347734099154401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(153)</c:v>
                </c:pt>
                <c:pt idx="3">
                  <c:v>Heartlands Hospital (90)</c:v>
                </c:pt>
                <c:pt idx="4">
                  <c:v>Good Hope Hospital (91)</c:v>
                </c:pt>
                <c:pt idx="5">
                  <c:v>Solihull Hospital (36)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(153)</c:v>
                </c:pt>
                <c:pt idx="3">
                  <c:v>Heartlands Hospital (90)</c:v>
                </c:pt>
                <c:pt idx="4">
                  <c:v>Good Hope Hospital (91)</c:v>
                </c:pt>
                <c:pt idx="5">
                  <c:v>Solihull Hospital (36)</c:v>
                </c:pt>
              </c:strCache>
            </c:strRef>
          </c:cat>
          <c:val>
            <c:numRef>
              <c:f>Sheet1!$E$2:$E$7</c:f>
              <c:numCache>
                <c:formatCode>0.0;;</c:formatCode>
                <c:ptCount val="6"/>
                <c:pt idx="0">
                  <c:v>0</c:v>
                </c:pt>
                <c:pt idx="1">
                  <c:v>0</c:v>
                </c:pt>
                <c:pt idx="2">
                  <c:v>0</c:v>
                </c:pt>
                <c:pt idx="3">
                  <c:v>7.7801008776682226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(153)</c:v>
                </c:pt>
                <c:pt idx="3">
                  <c:v>Heartlands Hospital (90)</c:v>
                </c:pt>
                <c:pt idx="4">
                  <c:v>Good Hope Hospital (91)</c:v>
                </c:pt>
                <c:pt idx="5">
                  <c:v>Solihull Hospital (36)</c:v>
                </c:pt>
              </c:strCache>
            </c:strRef>
          </c:cat>
          <c:val>
            <c:numRef>
              <c:f>Sheet1!$F$2:$F$7</c:f>
              <c:numCache>
                <c:formatCode>0.0;;</c:formatCode>
                <c:ptCount val="6"/>
                <c:pt idx="0">
                  <c:v>0</c:v>
                </c:pt>
                <c:pt idx="1">
                  <c:v>0</c:v>
                </c:pt>
                <c:pt idx="2">
                  <c:v>0</c:v>
                </c:pt>
                <c:pt idx="3">
                  <c:v>0</c:v>
                </c:pt>
                <c:pt idx="4">
                  <c:v>8.048936593989712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(153)</c:v>
                </c:pt>
                <c:pt idx="3">
                  <c:v>Heartlands Hospital (90)</c:v>
                </c:pt>
                <c:pt idx="4">
                  <c:v>Good Hope Hospital (91)</c:v>
                </c:pt>
                <c:pt idx="5">
                  <c:v>Solihull Hospital (36)</c:v>
                </c:pt>
              </c:strCache>
            </c:strRef>
          </c:cat>
          <c:val>
            <c:numRef>
              <c:f>Sheet1!$G$2:$G$7</c:f>
              <c:numCache>
                <c:formatCode>0.0;;</c:formatCode>
                <c:ptCount val="6"/>
                <c:pt idx="0">
                  <c:v>8.4681580195876052</c:v>
                </c:pt>
                <c:pt idx="1">
                  <c:v>0</c:v>
                </c:pt>
                <c:pt idx="2">
                  <c:v>8.7288408039598817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(153)</c:v>
                </c:pt>
                <c:pt idx="3">
                  <c:v>Heartlands Hospital (90)</c:v>
                </c:pt>
                <c:pt idx="4">
                  <c:v>Good Hope Hospital (91)</c:v>
                </c:pt>
                <c:pt idx="5">
                  <c:v>Solihull Hospital (36)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(153)</c:v>
                </c:pt>
                <c:pt idx="3">
                  <c:v>Heartlands Hospital (90)</c:v>
                </c:pt>
                <c:pt idx="4">
                  <c:v>Good Hope Hospital (91)</c:v>
                </c:pt>
                <c:pt idx="5">
                  <c:v>Solihull Hospital (36)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(153)</c:v>
                </c:pt>
                <c:pt idx="3">
                  <c:v>Heartlands Hospital (90)</c:v>
                </c:pt>
                <c:pt idx="4">
                  <c:v>Good Hope Hospital (91)</c:v>
                </c:pt>
                <c:pt idx="5">
                  <c:v>Solihull Hospital (36)</c:v>
                </c:pt>
              </c:strCache>
            </c:strRef>
          </c:cat>
          <c:val>
            <c:numRef>
              <c:f>Sheet1!$J$2:$J$7</c:f>
              <c:numCache>
                <c:formatCode>0.0;;</c:formatCode>
                <c:ptCount val="6"/>
                <c:pt idx="0">
                  <c:v>0</c:v>
                </c:pt>
                <c:pt idx="1">
                  <c:v>0</c:v>
                </c:pt>
                <c:pt idx="2">
                  <c:v>0</c:v>
                </c:pt>
                <c:pt idx="3">
                  <c:v>0</c:v>
                </c:pt>
                <c:pt idx="4">
                  <c:v>0</c:v>
                </c:pt>
                <c:pt idx="5">
                  <c:v>9.7642722559806483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1.5318419804123948</c:v>
                </c:pt>
                <c:pt idx="1">
                  <c:v>0</c:v>
                </c:pt>
                <c:pt idx="2">
                  <c:v>1.2711591960401183</c:v>
                </c:pt>
                <c:pt idx="3">
                  <c:v>2.2198991223317774</c:v>
                </c:pt>
                <c:pt idx="4">
                  <c:v>1.951063406010288</c:v>
                </c:pt>
                <c:pt idx="5">
                  <c:v>0.2357277440193517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(412)</c:v>
                </c:pt>
                <c:pt idx="1">
                  <c:v>Queen Elizabeth Hospital (-)</c:v>
                </c:pt>
                <c:pt idx="2">
                  <c:v>Queen Elizabeth Hospital Birmingham (163)</c:v>
                </c:pt>
                <c:pt idx="3">
                  <c:v>Heartlands Hospital (91)</c:v>
                </c:pt>
                <c:pt idx="4">
                  <c:v>Good Hope Hospital (97)</c:v>
                </c:pt>
                <c:pt idx="5">
                  <c:v>Solihull Hospital (42)</c:v>
                </c:pt>
              </c:strCache>
            </c:strRef>
          </c:cat>
          <c:val>
            <c:numRef>
              <c:f>Sheet1!$D$2:$D$7</c:f>
              <c:numCache>
                <c:formatCode>0.0;;</c:formatCode>
                <c:ptCount val="6"/>
                <c:pt idx="0">
                  <c:v>0</c:v>
                </c:pt>
                <c:pt idx="1">
                  <c:v>0</c:v>
                </c:pt>
                <c:pt idx="2">
                  <c:v>0</c:v>
                </c:pt>
                <c:pt idx="3">
                  <c:v>7.6253344019611724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(412)</c:v>
                </c:pt>
                <c:pt idx="1">
                  <c:v>Queen Elizabeth Hospital (-)</c:v>
                </c:pt>
                <c:pt idx="2">
                  <c:v>Queen Elizabeth Hospital Birmingham (163)</c:v>
                </c:pt>
                <c:pt idx="3">
                  <c:v>Heartlands Hospital (91)</c:v>
                </c:pt>
                <c:pt idx="4">
                  <c:v>Good Hope Hospital (97)</c:v>
                </c:pt>
                <c:pt idx="5">
                  <c:v>Solihull Hospital (42)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(412)</c:v>
                </c:pt>
                <c:pt idx="1">
                  <c:v>Queen Elizabeth Hospital (-)</c:v>
                </c:pt>
                <c:pt idx="2">
                  <c:v>Queen Elizabeth Hospital Birmingham (163)</c:v>
                </c:pt>
                <c:pt idx="3">
                  <c:v>Heartlands Hospital (91)</c:v>
                </c:pt>
                <c:pt idx="4">
                  <c:v>Good Hope Hospital (97)</c:v>
                </c:pt>
                <c:pt idx="5">
                  <c:v>Solihull Hospital (42)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(412)</c:v>
                </c:pt>
                <c:pt idx="1">
                  <c:v>Queen Elizabeth Hospital (-)</c:v>
                </c:pt>
                <c:pt idx="2">
                  <c:v>Queen Elizabeth Hospital Birmingham (163)</c:v>
                </c:pt>
                <c:pt idx="3">
                  <c:v>Heartlands Hospital (91)</c:v>
                </c:pt>
                <c:pt idx="4">
                  <c:v>Good Hope Hospital (97)</c:v>
                </c:pt>
                <c:pt idx="5">
                  <c:v>Solihull Hospital (42)</c:v>
                </c:pt>
              </c:strCache>
            </c:strRef>
          </c:cat>
          <c:val>
            <c:numRef>
              <c:f>Sheet1!$G$2:$G$7</c:f>
              <c:numCache>
                <c:formatCode>0.0;;</c:formatCode>
                <c:ptCount val="6"/>
                <c:pt idx="0">
                  <c:v>8.8360735078465744</c:v>
                </c:pt>
                <c:pt idx="1">
                  <c:v>0</c:v>
                </c:pt>
                <c:pt idx="2">
                  <c:v>8.9287978256602081</c:v>
                </c:pt>
                <c:pt idx="3">
                  <c:v>0</c:v>
                </c:pt>
                <c:pt idx="4">
                  <c:v>9.1495066089655683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(412)</c:v>
                </c:pt>
                <c:pt idx="1">
                  <c:v>Queen Elizabeth Hospital (-)</c:v>
                </c:pt>
                <c:pt idx="2">
                  <c:v>Queen Elizabeth Hospital Birmingham (163)</c:v>
                </c:pt>
                <c:pt idx="3">
                  <c:v>Heartlands Hospital (91)</c:v>
                </c:pt>
                <c:pt idx="4">
                  <c:v>Good Hope Hospital (97)</c:v>
                </c:pt>
                <c:pt idx="5">
                  <c:v>Solihull Hospital (42)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(412)</c:v>
                </c:pt>
                <c:pt idx="1">
                  <c:v>Queen Elizabeth Hospital (-)</c:v>
                </c:pt>
                <c:pt idx="2">
                  <c:v>Queen Elizabeth Hospital Birmingham (163)</c:v>
                </c:pt>
                <c:pt idx="3">
                  <c:v>Heartlands Hospital (91)</c:v>
                </c:pt>
                <c:pt idx="4">
                  <c:v>Good Hope Hospital (97)</c:v>
                </c:pt>
                <c:pt idx="5">
                  <c:v>Solihull Hospital (42)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(412)</c:v>
                </c:pt>
                <c:pt idx="1">
                  <c:v>Queen Elizabeth Hospital (-)</c:v>
                </c:pt>
                <c:pt idx="2">
                  <c:v>Queen Elizabeth Hospital Birmingham (163)</c:v>
                </c:pt>
                <c:pt idx="3">
                  <c:v>Heartlands Hospital (91)</c:v>
                </c:pt>
                <c:pt idx="4">
                  <c:v>Good Hope Hospital (97)</c:v>
                </c:pt>
                <c:pt idx="5">
                  <c:v>Solihull Hospital (42)</c:v>
                </c:pt>
              </c:strCache>
            </c:strRef>
          </c:cat>
          <c:val>
            <c:numRef>
              <c:f>Sheet1!$J$2:$J$7</c:f>
              <c:numCache>
                <c:formatCode>0.0;;</c:formatCode>
                <c:ptCount val="6"/>
                <c:pt idx="0">
                  <c:v>0</c:v>
                </c:pt>
                <c:pt idx="1">
                  <c:v>0</c:v>
                </c:pt>
                <c:pt idx="2">
                  <c:v>0</c:v>
                </c:pt>
                <c:pt idx="3">
                  <c:v>0</c:v>
                </c:pt>
                <c:pt idx="4">
                  <c:v>0</c:v>
                </c:pt>
                <c:pt idx="5">
                  <c:v>9.7835922628695862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1.1639264921534256</c:v>
                </c:pt>
                <c:pt idx="1">
                  <c:v>0</c:v>
                </c:pt>
                <c:pt idx="2">
                  <c:v>1.0712021743397919</c:v>
                </c:pt>
                <c:pt idx="3">
                  <c:v>2.3746655980388276</c:v>
                </c:pt>
                <c:pt idx="4">
                  <c:v>0.85049339103443167</c:v>
                </c:pt>
                <c:pt idx="5">
                  <c:v>0.21640773713041384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(410)</c:v>
                </c:pt>
                <c:pt idx="1">
                  <c:v>Queen Elizabeth Hospital (-)</c:v>
                </c:pt>
                <c:pt idx="2">
                  <c:v>Queen Elizabeth Hospital Birmingham (161)</c:v>
                </c:pt>
                <c:pt idx="3">
                  <c:v>Heartlands Hospital (91)</c:v>
                </c:pt>
                <c:pt idx="4">
                  <c:v>Good Hope Hospital (97)</c:v>
                </c:pt>
                <c:pt idx="5">
                  <c:v>Solihull Hospital (42)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(410)</c:v>
                </c:pt>
                <c:pt idx="1">
                  <c:v>Queen Elizabeth Hospital (-)</c:v>
                </c:pt>
                <c:pt idx="2">
                  <c:v>Queen Elizabeth Hospital Birmingham (161)</c:v>
                </c:pt>
                <c:pt idx="3">
                  <c:v>Heartlands Hospital (91)</c:v>
                </c:pt>
                <c:pt idx="4">
                  <c:v>Good Hope Hospital (97)</c:v>
                </c:pt>
                <c:pt idx="5">
                  <c:v>Solihull Hospital (42)</c:v>
                </c:pt>
              </c:strCache>
            </c:strRef>
          </c:cat>
          <c:val>
            <c:numRef>
              <c:f>Sheet1!$E$2:$E$7</c:f>
              <c:numCache>
                <c:formatCode>0.0;;</c:formatCode>
                <c:ptCount val="6"/>
                <c:pt idx="0">
                  <c:v>0</c:v>
                </c:pt>
                <c:pt idx="1">
                  <c:v>0</c:v>
                </c:pt>
                <c:pt idx="2">
                  <c:v>0</c:v>
                </c:pt>
                <c:pt idx="3">
                  <c:v>7.8446044231372802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(410)</c:v>
                </c:pt>
                <c:pt idx="1">
                  <c:v>Queen Elizabeth Hospital (-)</c:v>
                </c:pt>
                <c:pt idx="2">
                  <c:v>Queen Elizabeth Hospital Birmingham (161)</c:v>
                </c:pt>
                <c:pt idx="3">
                  <c:v>Heartlands Hospital (91)</c:v>
                </c:pt>
                <c:pt idx="4">
                  <c:v>Good Hope Hospital (97)</c:v>
                </c:pt>
                <c:pt idx="5">
                  <c:v>Solihull Hospital (42)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(410)</c:v>
                </c:pt>
                <c:pt idx="1">
                  <c:v>Queen Elizabeth Hospital (-)</c:v>
                </c:pt>
                <c:pt idx="2">
                  <c:v>Queen Elizabeth Hospital Birmingham (161)</c:v>
                </c:pt>
                <c:pt idx="3">
                  <c:v>Heartlands Hospital (91)</c:v>
                </c:pt>
                <c:pt idx="4">
                  <c:v>Good Hope Hospital (97)</c:v>
                </c:pt>
                <c:pt idx="5">
                  <c:v>Solihull Hospital (42)</c:v>
                </c:pt>
              </c:strCache>
            </c:strRef>
          </c:cat>
          <c:val>
            <c:numRef>
              <c:f>Sheet1!$G$2:$G$7</c:f>
              <c:numCache>
                <c:formatCode>0.0;;</c:formatCode>
                <c:ptCount val="6"/>
                <c:pt idx="0">
                  <c:v>8.3277020590879207</c:v>
                </c:pt>
                <c:pt idx="1">
                  <c:v>0</c:v>
                </c:pt>
                <c:pt idx="2">
                  <c:v>8.1925356895283876</c:v>
                </c:pt>
                <c:pt idx="3">
                  <c:v>0</c:v>
                </c:pt>
                <c:pt idx="4">
                  <c:v>8.131898399274931</c:v>
                </c:pt>
                <c:pt idx="5">
                  <c:v>8.7139265022484889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(410)</c:v>
                </c:pt>
                <c:pt idx="1">
                  <c:v>Queen Elizabeth Hospital (-)</c:v>
                </c:pt>
                <c:pt idx="2">
                  <c:v>Queen Elizabeth Hospital Birmingham (161)</c:v>
                </c:pt>
                <c:pt idx="3">
                  <c:v>Heartlands Hospital (91)</c:v>
                </c:pt>
                <c:pt idx="4">
                  <c:v>Good Hope Hospital (97)</c:v>
                </c:pt>
                <c:pt idx="5">
                  <c:v>Solihull Hospital (42)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(410)</c:v>
                </c:pt>
                <c:pt idx="1">
                  <c:v>Queen Elizabeth Hospital (-)</c:v>
                </c:pt>
                <c:pt idx="2">
                  <c:v>Queen Elizabeth Hospital Birmingham (161)</c:v>
                </c:pt>
                <c:pt idx="3">
                  <c:v>Heartlands Hospital (91)</c:v>
                </c:pt>
                <c:pt idx="4">
                  <c:v>Good Hope Hospital (97)</c:v>
                </c:pt>
                <c:pt idx="5">
                  <c:v>Solihull Hospital (42)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(410)</c:v>
                </c:pt>
                <c:pt idx="1">
                  <c:v>Queen Elizabeth Hospital (-)</c:v>
                </c:pt>
                <c:pt idx="2">
                  <c:v>Queen Elizabeth Hospital Birmingham (161)</c:v>
                </c:pt>
                <c:pt idx="3">
                  <c:v>Heartlands Hospital (91)</c:v>
                </c:pt>
                <c:pt idx="4">
                  <c:v>Good Hope Hospital (97)</c:v>
                </c:pt>
                <c:pt idx="5">
                  <c:v>Solihull Hospital (42)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1.6722979409120793</c:v>
                </c:pt>
                <c:pt idx="1">
                  <c:v>0</c:v>
                </c:pt>
                <c:pt idx="2">
                  <c:v>1.8074643104716124</c:v>
                </c:pt>
                <c:pt idx="3">
                  <c:v>2.1553955768627198</c:v>
                </c:pt>
                <c:pt idx="4">
                  <c:v>1.868101600725069</c:v>
                </c:pt>
                <c:pt idx="5">
                  <c:v>1.2860734977515111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(385)</c:v>
                </c:pt>
                <c:pt idx="1">
                  <c:v>Queen Elizabeth Hospital (-)</c:v>
                </c:pt>
                <c:pt idx="2">
                  <c:v>Queen Elizabeth Hospital Birmingham (154)</c:v>
                </c:pt>
                <c:pt idx="3">
                  <c:v>Heartlands Hospital (87)</c:v>
                </c:pt>
                <c:pt idx="4">
                  <c:v>Good Hope Hospital (89)</c:v>
                </c:pt>
                <c:pt idx="5">
                  <c:v>Solihull Hospital (37)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(385)</c:v>
                </c:pt>
                <c:pt idx="1">
                  <c:v>Queen Elizabeth Hospital (-)</c:v>
                </c:pt>
                <c:pt idx="2">
                  <c:v>Queen Elizabeth Hospital Birmingham (154)</c:v>
                </c:pt>
                <c:pt idx="3">
                  <c:v>Heartlands Hospital (87)</c:v>
                </c:pt>
                <c:pt idx="4">
                  <c:v>Good Hope Hospital (89)</c:v>
                </c:pt>
                <c:pt idx="5">
                  <c:v>Solihull Hospital (37)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(385)</c:v>
                </c:pt>
                <c:pt idx="1">
                  <c:v>Queen Elizabeth Hospital (-)</c:v>
                </c:pt>
                <c:pt idx="2">
                  <c:v>Queen Elizabeth Hospital Birmingham (154)</c:v>
                </c:pt>
                <c:pt idx="3">
                  <c:v>Heartlands Hospital (87)</c:v>
                </c:pt>
                <c:pt idx="4">
                  <c:v>Good Hope Hospital (89)</c:v>
                </c:pt>
                <c:pt idx="5">
                  <c:v>Solihull Hospital (37)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(385)</c:v>
                </c:pt>
                <c:pt idx="1">
                  <c:v>Queen Elizabeth Hospital (-)</c:v>
                </c:pt>
                <c:pt idx="2">
                  <c:v>Queen Elizabeth Hospital Birmingham (154)</c:v>
                </c:pt>
                <c:pt idx="3">
                  <c:v>Heartlands Hospital (87)</c:v>
                </c:pt>
                <c:pt idx="4">
                  <c:v>Good Hope Hospital (89)</c:v>
                </c:pt>
                <c:pt idx="5">
                  <c:v>Solihull Hospital (37)</c:v>
                </c:pt>
              </c:strCache>
            </c:strRef>
          </c:cat>
          <c:val>
            <c:numRef>
              <c:f>Sheet1!$G$2:$G$7</c:f>
              <c:numCache>
                <c:formatCode>0.0;;</c:formatCode>
                <c:ptCount val="6"/>
                <c:pt idx="0">
                  <c:v>8.4284291765925641</c:v>
                </c:pt>
                <c:pt idx="1">
                  <c:v>0</c:v>
                </c:pt>
                <c:pt idx="2">
                  <c:v>8.4629693895441456</c:v>
                </c:pt>
                <c:pt idx="3">
                  <c:v>8.138403918102382</c:v>
                </c:pt>
                <c:pt idx="4">
                  <c:v>8.7629687174202129</c:v>
                </c:pt>
                <c:pt idx="5">
                  <c:v>9.2818119255185643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(385)</c:v>
                </c:pt>
                <c:pt idx="1">
                  <c:v>Queen Elizabeth Hospital (-)</c:v>
                </c:pt>
                <c:pt idx="2">
                  <c:v>Queen Elizabeth Hospital Birmingham (154)</c:v>
                </c:pt>
                <c:pt idx="3">
                  <c:v>Heartlands Hospital (87)</c:v>
                </c:pt>
                <c:pt idx="4">
                  <c:v>Good Hope Hospital (89)</c:v>
                </c:pt>
                <c:pt idx="5">
                  <c:v>Solihull Hospital (37)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(385)</c:v>
                </c:pt>
                <c:pt idx="1">
                  <c:v>Queen Elizabeth Hospital (-)</c:v>
                </c:pt>
                <c:pt idx="2">
                  <c:v>Queen Elizabeth Hospital Birmingham (154)</c:v>
                </c:pt>
                <c:pt idx="3">
                  <c:v>Heartlands Hospital (87)</c:v>
                </c:pt>
                <c:pt idx="4">
                  <c:v>Good Hope Hospital (89)</c:v>
                </c:pt>
                <c:pt idx="5">
                  <c:v>Solihull Hospital (37)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(385)</c:v>
                </c:pt>
                <c:pt idx="1">
                  <c:v>Queen Elizabeth Hospital (-)</c:v>
                </c:pt>
                <c:pt idx="2">
                  <c:v>Queen Elizabeth Hospital Birmingham (154)</c:v>
                </c:pt>
                <c:pt idx="3">
                  <c:v>Heartlands Hospital (87)</c:v>
                </c:pt>
                <c:pt idx="4">
                  <c:v>Good Hope Hospital (89)</c:v>
                </c:pt>
                <c:pt idx="5">
                  <c:v>Solihull Hospital (37)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1.5715708234074359</c:v>
                </c:pt>
                <c:pt idx="1">
                  <c:v>0</c:v>
                </c:pt>
                <c:pt idx="2">
                  <c:v>1.5370306104558544</c:v>
                </c:pt>
                <c:pt idx="3">
                  <c:v>1.861596081897618</c:v>
                </c:pt>
                <c:pt idx="4">
                  <c:v>1.2370312825797871</c:v>
                </c:pt>
                <c:pt idx="5">
                  <c:v>0.71818807448143573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Queen Elizabeth Hospital (-)</c:v>
                </c:pt>
                <c:pt idx="2">
                  <c:v>Queen Elizabeth Hospital Birmingham (162)</c:v>
                </c:pt>
                <c:pt idx="3">
                  <c:v>Heartlands Hospital (91)</c:v>
                </c:pt>
                <c:pt idx="4">
                  <c:v>Good Hope Hospital (97)</c:v>
                </c:pt>
                <c:pt idx="5">
                  <c:v>Solihull Hospital (42)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Queen Elizabeth Hospital (-)</c:v>
                </c:pt>
                <c:pt idx="2">
                  <c:v>Queen Elizabeth Hospital Birmingham (162)</c:v>
                </c:pt>
                <c:pt idx="3">
                  <c:v>Heartlands Hospital (91)</c:v>
                </c:pt>
                <c:pt idx="4">
                  <c:v>Good Hope Hospital (97)</c:v>
                </c:pt>
                <c:pt idx="5">
                  <c:v>Solihull Hospital (42)</c:v>
                </c:pt>
              </c:strCache>
            </c:strRef>
          </c:cat>
          <c:val>
            <c:numRef>
              <c:f>Sheet1!$E$2:$E$7</c:f>
              <c:numCache>
                <c:formatCode>0.0;;</c:formatCode>
                <c:ptCount val="6"/>
                <c:pt idx="0">
                  <c:v>0</c:v>
                </c:pt>
                <c:pt idx="1">
                  <c:v>0</c:v>
                </c:pt>
                <c:pt idx="2">
                  <c:v>8.4208369992433507</c:v>
                </c:pt>
                <c:pt idx="3">
                  <c:v>8.0797176274251647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Queen Elizabeth Hospital (-)</c:v>
                </c:pt>
                <c:pt idx="2">
                  <c:v>Queen Elizabeth Hospital Birmingham (162)</c:v>
                </c:pt>
                <c:pt idx="3">
                  <c:v>Heartlands Hospital (91)</c:v>
                </c:pt>
                <c:pt idx="4">
                  <c:v>Good Hope Hospital (97)</c:v>
                </c:pt>
                <c:pt idx="5">
                  <c:v>Solihull Hospital (42)</c:v>
                </c:pt>
              </c:strCache>
            </c:strRef>
          </c:cat>
          <c:val>
            <c:numRef>
              <c:f>Sheet1!$F$2:$F$7</c:f>
              <c:numCache>
                <c:formatCode>0.0;;</c:formatCode>
                <c:ptCount val="6"/>
                <c:pt idx="0">
                  <c:v>8.5995422726722808</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Queen Elizabeth Hospital (-)</c:v>
                </c:pt>
                <c:pt idx="2">
                  <c:v>Queen Elizabeth Hospital Birmingham (162)</c:v>
                </c:pt>
                <c:pt idx="3">
                  <c:v>Heartlands Hospital (91)</c:v>
                </c:pt>
                <c:pt idx="4">
                  <c:v>Good Hope Hospital (97)</c:v>
                </c:pt>
                <c:pt idx="5">
                  <c:v>Solihull Hospital (42)</c:v>
                </c:pt>
              </c:strCache>
            </c:strRef>
          </c:cat>
          <c:val>
            <c:numRef>
              <c:f>Sheet1!$G$2:$G$7</c:f>
              <c:numCache>
                <c:formatCode>0.0;;</c:formatCode>
                <c:ptCount val="6"/>
                <c:pt idx="0">
                  <c:v>0</c:v>
                </c:pt>
                <c:pt idx="1">
                  <c:v>0</c:v>
                </c:pt>
                <c:pt idx="2">
                  <c:v>0</c:v>
                </c:pt>
                <c:pt idx="3">
                  <c:v>0</c:v>
                </c:pt>
                <c:pt idx="4">
                  <c:v>9.1836975884675844</c:v>
                </c:pt>
                <c:pt idx="5">
                  <c:v>9.0865980066997487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Queen Elizabeth Hospital (-)</c:v>
                </c:pt>
                <c:pt idx="2">
                  <c:v>Queen Elizabeth Hospital Birmingham (162)</c:v>
                </c:pt>
                <c:pt idx="3">
                  <c:v>Heartlands Hospital (91)</c:v>
                </c:pt>
                <c:pt idx="4">
                  <c:v>Good Hope Hospital (97)</c:v>
                </c:pt>
                <c:pt idx="5">
                  <c:v>Solihull Hospital (42)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Queen Elizabeth Hospital (-)</c:v>
                </c:pt>
                <c:pt idx="2">
                  <c:v>Queen Elizabeth Hospital Birmingham (162)</c:v>
                </c:pt>
                <c:pt idx="3">
                  <c:v>Heartlands Hospital (91)</c:v>
                </c:pt>
                <c:pt idx="4">
                  <c:v>Good Hope Hospital (97)</c:v>
                </c:pt>
                <c:pt idx="5">
                  <c:v>Solihull Hospital (42)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Queen Elizabeth Hospital (-)</c:v>
                </c:pt>
                <c:pt idx="2">
                  <c:v>Queen Elizabeth Hospital Birmingham (162)</c:v>
                </c:pt>
                <c:pt idx="3">
                  <c:v>Heartlands Hospital (91)</c:v>
                </c:pt>
                <c:pt idx="4">
                  <c:v>Good Hope Hospital (97)</c:v>
                </c:pt>
                <c:pt idx="5">
                  <c:v>Solihull Hospital (42)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1.4004577273277192</c:v>
                </c:pt>
                <c:pt idx="1">
                  <c:v>0</c:v>
                </c:pt>
                <c:pt idx="2">
                  <c:v>1.5791630007566493</c:v>
                </c:pt>
                <c:pt idx="3">
                  <c:v>1.9202823725748353</c:v>
                </c:pt>
                <c:pt idx="4">
                  <c:v>0.81630241153241556</c:v>
                </c:pt>
                <c:pt idx="5">
                  <c:v>0.91340199330025129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(162)</c:v>
                </c:pt>
                <c:pt idx="3">
                  <c:v>Heartlands Hospital (90)</c:v>
                </c:pt>
                <c:pt idx="4">
                  <c:v>Good Hope Hospital (96)</c:v>
                </c:pt>
                <c:pt idx="5">
                  <c:v>Solihull Hospital (42)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(162)</c:v>
                </c:pt>
                <c:pt idx="3">
                  <c:v>Heartlands Hospital (90)</c:v>
                </c:pt>
                <c:pt idx="4">
                  <c:v>Good Hope Hospital (96)</c:v>
                </c:pt>
                <c:pt idx="5">
                  <c:v>Solihull Hospital (42)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(162)</c:v>
                </c:pt>
                <c:pt idx="3">
                  <c:v>Heartlands Hospital (90)</c:v>
                </c:pt>
                <c:pt idx="4">
                  <c:v>Good Hope Hospital (96)</c:v>
                </c:pt>
                <c:pt idx="5">
                  <c:v>Solihull Hospital (42)</c:v>
                </c:pt>
              </c:strCache>
            </c:strRef>
          </c:cat>
          <c:val>
            <c:numRef>
              <c:f>Sheet1!$F$2:$F$7</c:f>
              <c:numCache>
                <c:formatCode>0.0;;</c:formatCode>
                <c:ptCount val="6"/>
                <c:pt idx="0">
                  <c:v>0</c:v>
                </c:pt>
                <c:pt idx="1">
                  <c:v>0</c:v>
                </c:pt>
                <c:pt idx="2">
                  <c:v>0</c:v>
                </c:pt>
                <c:pt idx="3">
                  <c:v>8.0261931992457161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(162)</c:v>
                </c:pt>
                <c:pt idx="3">
                  <c:v>Heartlands Hospital (90)</c:v>
                </c:pt>
                <c:pt idx="4">
                  <c:v>Good Hope Hospital (96)</c:v>
                </c:pt>
                <c:pt idx="5">
                  <c:v>Solihull Hospital (42)</c:v>
                </c:pt>
              </c:strCache>
            </c:strRef>
          </c:cat>
          <c:val>
            <c:numRef>
              <c:f>Sheet1!$G$2:$G$7</c:f>
              <c:numCache>
                <c:formatCode>0.0;;</c:formatCode>
                <c:ptCount val="6"/>
                <c:pt idx="0">
                  <c:v>8.3292178299456356</c:v>
                </c:pt>
                <c:pt idx="1">
                  <c:v>0</c:v>
                </c:pt>
                <c:pt idx="2">
                  <c:v>8.1980182125721015</c:v>
                </c:pt>
                <c:pt idx="3">
                  <c:v>0</c:v>
                </c:pt>
                <c:pt idx="4">
                  <c:v>8.8055348319137181</c:v>
                </c:pt>
                <c:pt idx="5">
                  <c:v>8.1391403373149451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(162)</c:v>
                </c:pt>
                <c:pt idx="3">
                  <c:v>Heartlands Hospital (90)</c:v>
                </c:pt>
                <c:pt idx="4">
                  <c:v>Good Hope Hospital (96)</c:v>
                </c:pt>
                <c:pt idx="5">
                  <c:v>Solihull Hospital (42)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(162)</c:v>
                </c:pt>
                <c:pt idx="3">
                  <c:v>Heartlands Hospital (90)</c:v>
                </c:pt>
                <c:pt idx="4">
                  <c:v>Good Hope Hospital (96)</c:v>
                </c:pt>
                <c:pt idx="5">
                  <c:v>Solihull Hospital (42)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(162)</c:v>
                </c:pt>
                <c:pt idx="3">
                  <c:v>Heartlands Hospital (90)</c:v>
                </c:pt>
                <c:pt idx="4">
                  <c:v>Good Hope Hospital (96)</c:v>
                </c:pt>
                <c:pt idx="5">
                  <c:v>Solihull Hospital (42)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1.6707821700543644</c:v>
                </c:pt>
                <c:pt idx="1">
                  <c:v>0</c:v>
                </c:pt>
                <c:pt idx="2">
                  <c:v>1.8019817874278985</c:v>
                </c:pt>
                <c:pt idx="3">
                  <c:v>1.9738068007542839</c:v>
                </c:pt>
                <c:pt idx="4">
                  <c:v>1.1944651680862819</c:v>
                </c:pt>
                <c:pt idx="5">
                  <c:v>1.8608596626850549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(161)</c:v>
                </c:pt>
                <c:pt idx="3">
                  <c:v>Heartlands Hospital (91)</c:v>
                </c:pt>
                <c:pt idx="4">
                  <c:v>Good Hope Hospital (96)</c:v>
                </c:pt>
                <c:pt idx="5">
                  <c:v>Solihull Hospital (42)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(161)</c:v>
                </c:pt>
                <c:pt idx="3">
                  <c:v>Heartlands Hospital (91)</c:v>
                </c:pt>
                <c:pt idx="4">
                  <c:v>Good Hope Hospital (96)</c:v>
                </c:pt>
                <c:pt idx="5">
                  <c:v>Solihull Hospital (42)</c:v>
                </c:pt>
              </c:strCache>
            </c:strRef>
          </c:cat>
          <c:val>
            <c:numRef>
              <c:f>Sheet1!$E$2:$E$7</c:f>
              <c:numCache>
                <c:formatCode>0.0;;</c:formatCode>
                <c:ptCount val="6"/>
                <c:pt idx="0">
                  <c:v>0</c:v>
                </c:pt>
                <c:pt idx="1">
                  <c:v>0</c:v>
                </c:pt>
                <c:pt idx="2">
                  <c:v>0</c:v>
                </c:pt>
                <c:pt idx="3">
                  <c:v>6.3624672068973256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(161)</c:v>
                </c:pt>
                <c:pt idx="3">
                  <c:v>Heartlands Hospital (91)</c:v>
                </c:pt>
                <c:pt idx="4">
                  <c:v>Good Hope Hospital (96)</c:v>
                </c:pt>
                <c:pt idx="5">
                  <c:v>Solihull Hospital (42)</c:v>
                </c:pt>
              </c:strCache>
            </c:strRef>
          </c:cat>
          <c:val>
            <c:numRef>
              <c:f>Sheet1!$F$2:$F$7</c:f>
              <c:numCache>
                <c:formatCode>0.0;;</c:formatCode>
                <c:ptCount val="6"/>
                <c:pt idx="0">
                  <c:v>0</c:v>
                </c:pt>
                <c:pt idx="1">
                  <c:v>0</c:v>
                </c:pt>
                <c:pt idx="2">
                  <c:v>6.8874905148683627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(161)</c:v>
                </c:pt>
                <c:pt idx="3">
                  <c:v>Heartlands Hospital (91)</c:v>
                </c:pt>
                <c:pt idx="4">
                  <c:v>Good Hope Hospital (96)</c:v>
                </c:pt>
                <c:pt idx="5">
                  <c:v>Solihull Hospital (42)</c:v>
                </c:pt>
              </c:strCache>
            </c:strRef>
          </c:cat>
          <c:val>
            <c:numRef>
              <c:f>Sheet1!$G$2:$G$7</c:f>
              <c:numCache>
                <c:formatCode>0.0;;</c:formatCode>
                <c:ptCount val="6"/>
                <c:pt idx="0">
                  <c:v>7.0697335678789601</c:v>
                </c:pt>
                <c:pt idx="1">
                  <c:v>0</c:v>
                </c:pt>
                <c:pt idx="2">
                  <c:v>0</c:v>
                </c:pt>
                <c:pt idx="3">
                  <c:v>0</c:v>
                </c:pt>
                <c:pt idx="4">
                  <c:v>8.1988689487120379</c:v>
                </c:pt>
                <c:pt idx="5">
                  <c:v>7.637922578821807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(161)</c:v>
                </c:pt>
                <c:pt idx="3">
                  <c:v>Heartlands Hospital (91)</c:v>
                </c:pt>
                <c:pt idx="4">
                  <c:v>Good Hope Hospital (96)</c:v>
                </c:pt>
                <c:pt idx="5">
                  <c:v>Solihull Hospital (42)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(161)</c:v>
                </c:pt>
                <c:pt idx="3">
                  <c:v>Heartlands Hospital (91)</c:v>
                </c:pt>
                <c:pt idx="4">
                  <c:v>Good Hope Hospital (96)</c:v>
                </c:pt>
                <c:pt idx="5">
                  <c:v>Solihull Hospital (42)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Queen Elizabeth Hospital (-)</c:v>
                </c:pt>
                <c:pt idx="2">
                  <c:v>Queen Elizabeth Hospital Birmingham (161)</c:v>
                </c:pt>
                <c:pt idx="3">
                  <c:v>Heartlands Hospital (91)</c:v>
                </c:pt>
                <c:pt idx="4">
                  <c:v>Good Hope Hospital (96)</c:v>
                </c:pt>
                <c:pt idx="5">
                  <c:v>Solihull Hospital (42)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2.9302664321210399</c:v>
                </c:pt>
                <c:pt idx="1">
                  <c:v>0</c:v>
                </c:pt>
                <c:pt idx="2">
                  <c:v>3.1125094851316373</c:v>
                </c:pt>
                <c:pt idx="3">
                  <c:v>3.6375327931026744</c:v>
                </c:pt>
                <c:pt idx="4">
                  <c:v>1.8011310512879621</c:v>
                </c:pt>
                <c:pt idx="5">
                  <c:v>2.362077421178193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Queen Elizabeth Hospital (-)</c:v>
                </c:pt>
                <c:pt idx="2">
                  <c:v>Queen Elizabeth Hospital Birmingham (149)</c:v>
                </c:pt>
                <c:pt idx="3">
                  <c:v>Heartlands Hospital (81)</c:v>
                </c:pt>
                <c:pt idx="4">
                  <c:v>Good Hope Hospital (85)</c:v>
                </c:pt>
                <c:pt idx="5">
                  <c:v>Solihull Hospital (37)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Queen Elizabeth Hospital (-)</c:v>
                </c:pt>
                <c:pt idx="2">
                  <c:v>Queen Elizabeth Hospital Birmingham (149)</c:v>
                </c:pt>
                <c:pt idx="3">
                  <c:v>Heartlands Hospital (81)</c:v>
                </c:pt>
                <c:pt idx="4">
                  <c:v>Good Hope Hospital (85)</c:v>
                </c:pt>
                <c:pt idx="5">
                  <c:v>Solihull Hospital (37)</c:v>
                </c:pt>
              </c:strCache>
            </c:strRef>
          </c:cat>
          <c:val>
            <c:numRef>
              <c:f>Sheet1!$E$2:$E$7</c:f>
              <c:numCache>
                <c:formatCode>0.0;;</c:formatCode>
                <c:ptCount val="6"/>
                <c:pt idx="0">
                  <c:v>0</c:v>
                </c:pt>
                <c:pt idx="1">
                  <c:v>0</c:v>
                </c:pt>
                <c:pt idx="2">
                  <c:v>0</c:v>
                </c:pt>
                <c:pt idx="3">
                  <c:v>6.5819547376556011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Queen Elizabeth Hospital (-)</c:v>
                </c:pt>
                <c:pt idx="2">
                  <c:v>Queen Elizabeth Hospital Birmingham (149)</c:v>
                </c:pt>
                <c:pt idx="3">
                  <c:v>Heartlands Hospital (81)</c:v>
                </c:pt>
                <c:pt idx="4">
                  <c:v>Good Hope Hospital (85)</c:v>
                </c:pt>
                <c:pt idx="5">
                  <c:v>Solihull Hospital (37)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Queen Elizabeth Hospital (-)</c:v>
                </c:pt>
                <c:pt idx="2">
                  <c:v>Queen Elizabeth Hospital Birmingham (149)</c:v>
                </c:pt>
                <c:pt idx="3">
                  <c:v>Heartlands Hospital (81)</c:v>
                </c:pt>
                <c:pt idx="4">
                  <c:v>Good Hope Hospital (85)</c:v>
                </c:pt>
                <c:pt idx="5">
                  <c:v>Solihull Hospital (37)</c:v>
                </c:pt>
              </c:strCache>
            </c:strRef>
          </c:cat>
          <c:val>
            <c:numRef>
              <c:f>Sheet1!$G$2:$G$7</c:f>
              <c:numCache>
                <c:formatCode>0.0;;</c:formatCode>
                <c:ptCount val="6"/>
                <c:pt idx="0">
                  <c:v>7.3877041156674084</c:v>
                </c:pt>
                <c:pt idx="1">
                  <c:v>0</c:v>
                </c:pt>
                <c:pt idx="2">
                  <c:v>7.3142258398411588</c:v>
                </c:pt>
                <c:pt idx="3">
                  <c:v>0</c:v>
                </c:pt>
                <c:pt idx="4">
                  <c:v>7.8139442526873584</c:v>
                </c:pt>
                <c:pt idx="5">
                  <c:v>8.4128244541739203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Queen Elizabeth Hospital (-)</c:v>
                </c:pt>
                <c:pt idx="2">
                  <c:v>Queen Elizabeth Hospital Birmingham (149)</c:v>
                </c:pt>
                <c:pt idx="3">
                  <c:v>Heartlands Hospital (81)</c:v>
                </c:pt>
                <c:pt idx="4">
                  <c:v>Good Hope Hospital (85)</c:v>
                </c:pt>
                <c:pt idx="5">
                  <c:v>Solihull Hospital (37)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Queen Elizabeth Hospital (-)</c:v>
                </c:pt>
                <c:pt idx="2">
                  <c:v>Queen Elizabeth Hospital Birmingham (149)</c:v>
                </c:pt>
                <c:pt idx="3">
                  <c:v>Heartlands Hospital (81)</c:v>
                </c:pt>
                <c:pt idx="4">
                  <c:v>Good Hope Hospital (85)</c:v>
                </c:pt>
                <c:pt idx="5">
                  <c:v>Solihull Hospital (37)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Queen Elizabeth Hospital (-)</c:v>
                </c:pt>
                <c:pt idx="2">
                  <c:v>Queen Elizabeth Hospital Birmingham (149)</c:v>
                </c:pt>
                <c:pt idx="3">
                  <c:v>Heartlands Hospital (81)</c:v>
                </c:pt>
                <c:pt idx="4">
                  <c:v>Good Hope Hospital (85)</c:v>
                </c:pt>
                <c:pt idx="5">
                  <c:v>Solihull Hospital (37)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2.6122958843325916</c:v>
                </c:pt>
                <c:pt idx="1">
                  <c:v>0</c:v>
                </c:pt>
                <c:pt idx="2">
                  <c:v>2.6857741601588412</c:v>
                </c:pt>
                <c:pt idx="3">
                  <c:v>3.4180452623443989</c:v>
                </c:pt>
                <c:pt idx="4">
                  <c:v>2.1860557473126416</c:v>
                </c:pt>
                <c:pt idx="5">
                  <c:v>1.5871755458260797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(387)</c:v>
                </c:pt>
                <c:pt idx="1">
                  <c:v>Queen Elizabeth Hospital (-)</c:v>
                </c:pt>
                <c:pt idx="2">
                  <c:v>Queen Elizabeth Hospital Birmingham (152)</c:v>
                </c:pt>
                <c:pt idx="3">
                  <c:v>Heartlands Hospital (89)</c:v>
                </c:pt>
                <c:pt idx="4">
                  <c:v>Good Hope Hospital (91)</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(387)</c:v>
                </c:pt>
                <c:pt idx="1">
                  <c:v>Queen Elizabeth Hospital (-)</c:v>
                </c:pt>
                <c:pt idx="2">
                  <c:v>Queen Elizabeth Hospital Birmingham (152)</c:v>
                </c:pt>
                <c:pt idx="3">
                  <c:v>Heartlands Hospital (89)</c:v>
                </c:pt>
                <c:pt idx="4">
                  <c:v>Good Hope Hospital (91)</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(387)</c:v>
                </c:pt>
                <c:pt idx="1">
                  <c:v>Queen Elizabeth Hospital (-)</c:v>
                </c:pt>
                <c:pt idx="2">
                  <c:v>Queen Elizabeth Hospital Birmingham (152)</c:v>
                </c:pt>
                <c:pt idx="3">
                  <c:v>Heartlands Hospital (89)</c:v>
                </c:pt>
                <c:pt idx="4">
                  <c:v>Good Hope Hospital (91)</c:v>
                </c:pt>
                <c:pt idx="5">
                  <c:v>Solihull Hospital (41)</c:v>
                </c:pt>
              </c:strCache>
            </c:strRef>
          </c:cat>
          <c:val>
            <c:numRef>
              <c:f>Sheet1!$F$2:$F$7</c:f>
              <c:numCache>
                <c:formatCode>0.0;;</c:formatCode>
                <c:ptCount val="6"/>
                <c:pt idx="0">
                  <c:v>0</c:v>
                </c:pt>
                <c:pt idx="1">
                  <c:v>0</c:v>
                </c:pt>
                <c:pt idx="2">
                  <c:v>0</c:v>
                </c:pt>
                <c:pt idx="3">
                  <c:v>6.4503727958077377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(387)</c:v>
                </c:pt>
                <c:pt idx="1">
                  <c:v>Queen Elizabeth Hospital (-)</c:v>
                </c:pt>
                <c:pt idx="2">
                  <c:v>Queen Elizabeth Hospital Birmingham (152)</c:v>
                </c:pt>
                <c:pt idx="3">
                  <c:v>Heartlands Hospital (89)</c:v>
                </c:pt>
                <c:pt idx="4">
                  <c:v>Good Hope Hospital (91)</c:v>
                </c:pt>
                <c:pt idx="5">
                  <c:v>Solihull Hospital (41)</c:v>
                </c:pt>
              </c:strCache>
            </c:strRef>
          </c:cat>
          <c:val>
            <c:numRef>
              <c:f>Sheet1!$G$2:$G$7</c:f>
              <c:numCache>
                <c:formatCode>0.0;;</c:formatCode>
                <c:ptCount val="6"/>
                <c:pt idx="0">
                  <c:v>6.969731752941561</c:v>
                </c:pt>
                <c:pt idx="1">
                  <c:v>0</c:v>
                </c:pt>
                <c:pt idx="2">
                  <c:v>7.097637026860224</c:v>
                </c:pt>
                <c:pt idx="3">
                  <c:v>0</c:v>
                </c:pt>
                <c:pt idx="4">
                  <c:v>7.4515163556184403</c:v>
                </c:pt>
                <c:pt idx="5">
                  <c:v>6.6740322587397074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(387)</c:v>
                </c:pt>
                <c:pt idx="1">
                  <c:v>Queen Elizabeth Hospital (-)</c:v>
                </c:pt>
                <c:pt idx="2">
                  <c:v>Queen Elizabeth Hospital Birmingham (152)</c:v>
                </c:pt>
                <c:pt idx="3">
                  <c:v>Heartlands Hospital (89)</c:v>
                </c:pt>
                <c:pt idx="4">
                  <c:v>Good Hope Hospital (91)</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(387)</c:v>
                </c:pt>
                <c:pt idx="1">
                  <c:v>Queen Elizabeth Hospital (-)</c:v>
                </c:pt>
                <c:pt idx="2">
                  <c:v>Queen Elizabeth Hospital Birmingham (152)</c:v>
                </c:pt>
                <c:pt idx="3">
                  <c:v>Heartlands Hospital (89)</c:v>
                </c:pt>
                <c:pt idx="4">
                  <c:v>Good Hope Hospital (91)</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(387)</c:v>
                </c:pt>
                <c:pt idx="1">
                  <c:v>Queen Elizabeth Hospital (-)</c:v>
                </c:pt>
                <c:pt idx="2">
                  <c:v>Queen Elizabeth Hospital Birmingham (152)</c:v>
                </c:pt>
                <c:pt idx="3">
                  <c:v>Heartlands Hospital (89)</c:v>
                </c:pt>
                <c:pt idx="4">
                  <c:v>Good Hope Hospital (91)</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3.030268247058439</c:v>
                </c:pt>
                <c:pt idx="1">
                  <c:v>0</c:v>
                </c:pt>
                <c:pt idx="2">
                  <c:v>2.902362973139776</c:v>
                </c:pt>
                <c:pt idx="3">
                  <c:v>3.5496272041922623</c:v>
                </c:pt>
                <c:pt idx="4">
                  <c:v>2.5484836443815597</c:v>
                </c:pt>
                <c:pt idx="5">
                  <c:v>3.3259677412602926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6.5729411116264211</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(402)</c:v>
                </c:pt>
                <c:pt idx="1">
                  <c:v>Queen Elizabeth Hospital (-)</c:v>
                </c:pt>
                <c:pt idx="2">
                  <c:v>Queen Elizabeth Hospital Birmingham (158)</c:v>
                </c:pt>
                <c:pt idx="3">
                  <c:v>Heartlands Hospital (91)</c:v>
                </c:pt>
                <c:pt idx="4">
                  <c:v>Good Hope Hospital (94)</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(402)</c:v>
                </c:pt>
                <c:pt idx="1">
                  <c:v>Queen Elizabeth Hospital (-)</c:v>
                </c:pt>
                <c:pt idx="2">
                  <c:v>Queen Elizabeth Hospital Birmingham (158)</c:v>
                </c:pt>
                <c:pt idx="3">
                  <c:v>Heartlands Hospital (91)</c:v>
                </c:pt>
                <c:pt idx="4">
                  <c:v>Good Hope Hospital (94)</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(402)</c:v>
                </c:pt>
                <c:pt idx="1">
                  <c:v>Queen Elizabeth Hospital (-)</c:v>
                </c:pt>
                <c:pt idx="2">
                  <c:v>Queen Elizabeth Hospital Birmingham (158)</c:v>
                </c:pt>
                <c:pt idx="3">
                  <c:v>Heartlands Hospital (91)</c:v>
                </c:pt>
                <c:pt idx="4">
                  <c:v>Good Hope Hospital (94)</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(402)</c:v>
                </c:pt>
                <c:pt idx="1">
                  <c:v>Queen Elizabeth Hospital (-)</c:v>
                </c:pt>
                <c:pt idx="2">
                  <c:v>Queen Elizabeth Hospital Birmingham (158)</c:v>
                </c:pt>
                <c:pt idx="3">
                  <c:v>Heartlands Hospital (91)</c:v>
                </c:pt>
                <c:pt idx="4">
                  <c:v>Good Hope Hospital (94)</c:v>
                </c:pt>
                <c:pt idx="5">
                  <c:v>Solihull Hospital (41)</c:v>
                </c:pt>
              </c:strCache>
            </c:strRef>
          </c:cat>
          <c:val>
            <c:numRef>
              <c:f>Sheet1!$G$2:$G$7</c:f>
              <c:numCache>
                <c:formatCode>0.0;;</c:formatCode>
                <c:ptCount val="6"/>
                <c:pt idx="0">
                  <c:v>8.7444532080122865</c:v>
                </c:pt>
                <c:pt idx="1">
                  <c:v>0</c:v>
                </c:pt>
                <c:pt idx="2">
                  <c:v>8.7707819719415738</c:v>
                </c:pt>
                <c:pt idx="3">
                  <c:v>8.5934774909035774</c:v>
                </c:pt>
                <c:pt idx="4">
                  <c:v>8.9206514643047488</c:v>
                </c:pt>
                <c:pt idx="5">
                  <c:v>8.7364905318257229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(402)</c:v>
                </c:pt>
                <c:pt idx="1">
                  <c:v>Queen Elizabeth Hospital (-)</c:v>
                </c:pt>
                <c:pt idx="2">
                  <c:v>Queen Elizabeth Hospital Birmingham (158)</c:v>
                </c:pt>
                <c:pt idx="3">
                  <c:v>Heartlands Hospital (91)</c:v>
                </c:pt>
                <c:pt idx="4">
                  <c:v>Good Hope Hospital (94)</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(402)</c:v>
                </c:pt>
                <c:pt idx="1">
                  <c:v>Queen Elizabeth Hospital (-)</c:v>
                </c:pt>
                <c:pt idx="2">
                  <c:v>Queen Elizabeth Hospital Birmingham (158)</c:v>
                </c:pt>
                <c:pt idx="3">
                  <c:v>Heartlands Hospital (91)</c:v>
                </c:pt>
                <c:pt idx="4">
                  <c:v>Good Hope Hospital (94)</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(402)</c:v>
                </c:pt>
                <c:pt idx="1">
                  <c:v>Queen Elizabeth Hospital (-)</c:v>
                </c:pt>
                <c:pt idx="2">
                  <c:v>Queen Elizabeth Hospital Birmingham (158)</c:v>
                </c:pt>
                <c:pt idx="3">
                  <c:v>Heartlands Hospital (91)</c:v>
                </c:pt>
                <c:pt idx="4">
                  <c:v>Good Hope Hospital (94)</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1.2555467919877135</c:v>
                </c:pt>
                <c:pt idx="1">
                  <c:v>0</c:v>
                </c:pt>
                <c:pt idx="2">
                  <c:v>1.2292180280584262</c:v>
                </c:pt>
                <c:pt idx="3">
                  <c:v>1.4065225090964226</c:v>
                </c:pt>
                <c:pt idx="4">
                  <c:v>1.0793485356952512</c:v>
                </c:pt>
                <c:pt idx="5">
                  <c:v>1.2635094681742771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Queen Elizabeth Hospital (-)</c:v>
                </c:pt>
                <c:pt idx="2">
                  <c:v>Queen Elizabeth Hospital Birmingham (143)</c:v>
                </c:pt>
                <c:pt idx="3">
                  <c:v>Heartlands Hospital (85)</c:v>
                </c:pt>
                <c:pt idx="4">
                  <c:v>Good Hope Hospital (81)</c:v>
                </c:pt>
                <c:pt idx="5">
                  <c:v>Solihull Hospital (36)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Queen Elizabeth Hospital (-)</c:v>
                </c:pt>
                <c:pt idx="2">
                  <c:v>Queen Elizabeth Hospital Birmingham (143)</c:v>
                </c:pt>
                <c:pt idx="3">
                  <c:v>Heartlands Hospital (85)</c:v>
                </c:pt>
                <c:pt idx="4">
                  <c:v>Good Hope Hospital (81)</c:v>
                </c:pt>
                <c:pt idx="5">
                  <c:v>Solihull Hospital (36)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Queen Elizabeth Hospital (-)</c:v>
                </c:pt>
                <c:pt idx="2">
                  <c:v>Queen Elizabeth Hospital Birmingham (143)</c:v>
                </c:pt>
                <c:pt idx="3">
                  <c:v>Heartlands Hospital (85)</c:v>
                </c:pt>
                <c:pt idx="4">
                  <c:v>Good Hope Hospital (81)</c:v>
                </c:pt>
                <c:pt idx="5">
                  <c:v>Solihull Hospital (36)</c:v>
                </c:pt>
              </c:strCache>
            </c:strRef>
          </c:cat>
          <c:val>
            <c:numRef>
              <c:f>Sheet1!$F$2:$F$7</c:f>
              <c:numCache>
                <c:formatCode>0.0;;</c:formatCode>
                <c:ptCount val="6"/>
                <c:pt idx="0">
                  <c:v>0</c:v>
                </c:pt>
                <c:pt idx="1">
                  <c:v>0</c:v>
                </c:pt>
                <c:pt idx="2">
                  <c:v>0</c:v>
                </c:pt>
                <c:pt idx="3">
                  <c:v>6.854668864566464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Queen Elizabeth Hospital (-)</c:v>
                </c:pt>
                <c:pt idx="2">
                  <c:v>Queen Elizabeth Hospital Birmingham (143)</c:v>
                </c:pt>
                <c:pt idx="3">
                  <c:v>Heartlands Hospital (85)</c:v>
                </c:pt>
                <c:pt idx="4">
                  <c:v>Good Hope Hospital (81)</c:v>
                </c:pt>
                <c:pt idx="5">
                  <c:v>Solihull Hospital (36)</c:v>
                </c:pt>
              </c:strCache>
            </c:strRef>
          </c:cat>
          <c:val>
            <c:numRef>
              <c:f>Sheet1!$G$2:$G$7</c:f>
              <c:numCache>
                <c:formatCode>0.0;;</c:formatCode>
                <c:ptCount val="6"/>
                <c:pt idx="0">
                  <c:v>7.5372867282607281</c:v>
                </c:pt>
                <c:pt idx="1">
                  <c:v>0</c:v>
                </c:pt>
                <c:pt idx="2">
                  <c:v>7.5025913712851109</c:v>
                </c:pt>
                <c:pt idx="3">
                  <c:v>0</c:v>
                </c:pt>
                <c:pt idx="4">
                  <c:v>8.0014643711612283</c:v>
                </c:pt>
                <c:pt idx="5">
                  <c:v>8.5335569176207553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Queen Elizabeth Hospital (-)</c:v>
                </c:pt>
                <c:pt idx="2">
                  <c:v>Queen Elizabeth Hospital Birmingham (143)</c:v>
                </c:pt>
                <c:pt idx="3">
                  <c:v>Heartlands Hospital (85)</c:v>
                </c:pt>
                <c:pt idx="4">
                  <c:v>Good Hope Hospital (81)</c:v>
                </c:pt>
                <c:pt idx="5">
                  <c:v>Solihull Hospital (36)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Queen Elizabeth Hospital (-)</c:v>
                </c:pt>
                <c:pt idx="2">
                  <c:v>Queen Elizabeth Hospital Birmingham (143)</c:v>
                </c:pt>
                <c:pt idx="3">
                  <c:v>Heartlands Hospital (85)</c:v>
                </c:pt>
                <c:pt idx="4">
                  <c:v>Good Hope Hospital (81)</c:v>
                </c:pt>
                <c:pt idx="5">
                  <c:v>Solihull Hospital (36)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Queen Elizabeth Hospital (-)</c:v>
                </c:pt>
                <c:pt idx="2">
                  <c:v>Queen Elizabeth Hospital Birmingham (143)</c:v>
                </c:pt>
                <c:pt idx="3">
                  <c:v>Heartlands Hospital (85)</c:v>
                </c:pt>
                <c:pt idx="4">
                  <c:v>Good Hope Hospital (81)</c:v>
                </c:pt>
                <c:pt idx="5">
                  <c:v>Solihull Hospital (36)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2.4627132717392719</c:v>
                </c:pt>
                <c:pt idx="1">
                  <c:v>0</c:v>
                </c:pt>
                <c:pt idx="2">
                  <c:v>2.4974086287148891</c:v>
                </c:pt>
                <c:pt idx="3">
                  <c:v>3.145331135433536</c:v>
                </c:pt>
                <c:pt idx="4">
                  <c:v>1.9985356288387717</c:v>
                </c:pt>
                <c:pt idx="5">
                  <c:v>1.4664430823792447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(89)</c:v>
                </c:pt>
                <c:pt idx="4">
                  <c:v>Good Hope Hospital (97)</c:v>
                </c:pt>
                <c:pt idx="5">
                  <c:v>Solihull Hospital (40)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(89)</c:v>
                </c:pt>
                <c:pt idx="4">
                  <c:v>Good Hope Hospital (97)</c:v>
                </c:pt>
                <c:pt idx="5">
                  <c:v>Solihull Hospital (40)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(89)</c:v>
                </c:pt>
                <c:pt idx="4">
                  <c:v>Good Hope Hospital (97)</c:v>
                </c:pt>
                <c:pt idx="5">
                  <c:v>Solihull Hospital (40)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(89)</c:v>
                </c:pt>
                <c:pt idx="4">
                  <c:v>Good Hope Hospital (97)</c:v>
                </c:pt>
                <c:pt idx="5">
                  <c:v>Solihull Hospital (40)</c:v>
                </c:pt>
              </c:strCache>
            </c:strRef>
          </c:cat>
          <c:val>
            <c:numRef>
              <c:f>Sheet1!$G$2:$G$7</c:f>
              <c:numCache>
                <c:formatCode>0.0;;</c:formatCode>
                <c:ptCount val="6"/>
                <c:pt idx="0">
                  <c:v>9.4230627679491867</c:v>
                </c:pt>
                <c:pt idx="1">
                  <c:v>0</c:v>
                </c:pt>
                <c:pt idx="2">
                  <c:v>9.4795631215221192</c:v>
                </c:pt>
                <c:pt idx="3">
                  <c:v>9.2470120670215596</c:v>
                </c:pt>
                <c:pt idx="4">
                  <c:v>9.5278056472750112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(89)</c:v>
                </c:pt>
                <c:pt idx="4">
                  <c:v>Good Hope Hospital (97)</c:v>
                </c:pt>
                <c:pt idx="5">
                  <c:v>Solihull Hospital (40)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(89)</c:v>
                </c:pt>
                <c:pt idx="4">
                  <c:v>Good Hope Hospital (97)</c:v>
                </c:pt>
                <c:pt idx="5">
                  <c:v>Solihull Hospital (40)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(405)</c:v>
                </c:pt>
                <c:pt idx="1">
                  <c:v>Queen Elizabeth Hospital (-)</c:v>
                </c:pt>
                <c:pt idx="2">
                  <c:v>Queen Elizabeth Hospital Birmingham (161)</c:v>
                </c:pt>
                <c:pt idx="3">
                  <c:v>Heartlands Hospital (89)</c:v>
                </c:pt>
                <c:pt idx="4">
                  <c:v>Good Hope Hospital (97)</c:v>
                </c:pt>
                <c:pt idx="5">
                  <c:v>Solihull Hospital (40)</c:v>
                </c:pt>
              </c:strCache>
            </c:strRef>
          </c:cat>
          <c:val>
            <c:numRef>
              <c:f>Sheet1!$J$2:$J$7</c:f>
              <c:numCache>
                <c:formatCode>0.0;;</c:formatCode>
                <c:ptCount val="6"/>
                <c:pt idx="0">
                  <c:v>0</c:v>
                </c:pt>
                <c:pt idx="1">
                  <c:v>0</c:v>
                </c:pt>
                <c:pt idx="2">
                  <c:v>0</c:v>
                </c:pt>
                <c:pt idx="3">
                  <c:v>0</c:v>
                </c:pt>
                <c:pt idx="4">
                  <c:v>0</c:v>
                </c:pt>
                <c:pt idx="5">
                  <c:v>9.8550781242820307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0.57693723205081326</c:v>
                </c:pt>
                <c:pt idx="1">
                  <c:v>0</c:v>
                </c:pt>
                <c:pt idx="2">
                  <c:v>0.52043687847788078</c:v>
                </c:pt>
                <c:pt idx="3">
                  <c:v>0.75298793297844036</c:v>
                </c:pt>
                <c:pt idx="4">
                  <c:v>0.47219435272498878</c:v>
                </c:pt>
                <c:pt idx="5">
                  <c:v>0.14492187571796933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(337)</c:v>
                </c:pt>
                <c:pt idx="1">
                  <c:v>Queen Elizabeth Hospital (-)</c:v>
                </c:pt>
                <c:pt idx="2">
                  <c:v>Queen Elizabeth Hospital Birmingham (133)</c:v>
                </c:pt>
                <c:pt idx="3">
                  <c:v>Heartlands Hospital (76)</c:v>
                </c:pt>
                <c:pt idx="4">
                  <c:v>Good Hope Hospital (77)</c:v>
                </c:pt>
                <c:pt idx="5">
                  <c:v>Solihull Hospital (38)</c:v>
                </c:pt>
              </c:strCache>
            </c:strRef>
          </c:cat>
          <c:val>
            <c:numRef>
              <c:f>Sheet1!$D$2:$D$7</c:f>
              <c:numCache>
                <c:formatCode>0.0;;</c:formatCode>
                <c:ptCount val="6"/>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(337)</c:v>
                </c:pt>
                <c:pt idx="1">
                  <c:v>Queen Elizabeth Hospital (-)</c:v>
                </c:pt>
                <c:pt idx="2">
                  <c:v>Queen Elizabeth Hospital Birmingham (133)</c:v>
                </c:pt>
                <c:pt idx="3">
                  <c:v>Heartlands Hospital (76)</c:v>
                </c:pt>
                <c:pt idx="4">
                  <c:v>Good Hope Hospital (77)</c:v>
                </c:pt>
                <c:pt idx="5">
                  <c:v>Solihull Hospital (38)</c:v>
                </c:pt>
              </c:strCache>
            </c:strRef>
          </c:cat>
          <c:val>
            <c:numRef>
              <c:f>Sheet1!$E$2:$E$7</c:f>
              <c:numCache>
                <c:formatCode>0.0;;</c:formatCode>
                <c:ptCount val="6"/>
                <c:pt idx="0">
                  <c:v>0</c:v>
                </c:pt>
                <c:pt idx="1">
                  <c:v>0</c:v>
                </c:pt>
                <c:pt idx="2">
                  <c:v>0</c:v>
                </c:pt>
                <c:pt idx="3">
                  <c:v>7.9407210763800684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(337)</c:v>
                </c:pt>
                <c:pt idx="1">
                  <c:v>Queen Elizabeth Hospital (-)</c:v>
                </c:pt>
                <c:pt idx="2">
                  <c:v>Queen Elizabeth Hospital Birmingham (133)</c:v>
                </c:pt>
                <c:pt idx="3">
                  <c:v>Heartlands Hospital (76)</c:v>
                </c:pt>
                <c:pt idx="4">
                  <c:v>Good Hope Hospital (77)</c:v>
                </c:pt>
                <c:pt idx="5">
                  <c:v>Solihull Hospital (38)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(337)</c:v>
                </c:pt>
                <c:pt idx="1">
                  <c:v>Queen Elizabeth Hospital (-)</c:v>
                </c:pt>
                <c:pt idx="2">
                  <c:v>Queen Elizabeth Hospital Birmingham (133)</c:v>
                </c:pt>
                <c:pt idx="3">
                  <c:v>Heartlands Hospital (76)</c:v>
                </c:pt>
                <c:pt idx="4">
                  <c:v>Good Hope Hospital (77)</c:v>
                </c:pt>
                <c:pt idx="5">
                  <c:v>Solihull Hospital (38)</c:v>
                </c:pt>
              </c:strCache>
            </c:strRef>
          </c:cat>
          <c:val>
            <c:numRef>
              <c:f>Sheet1!$G$2:$G$7</c:f>
              <c:numCache>
                <c:formatCode>0.0;;</c:formatCode>
                <c:ptCount val="6"/>
                <c:pt idx="0">
                  <c:v>8.7171404984959118</c:v>
                </c:pt>
                <c:pt idx="1">
                  <c:v>0</c:v>
                </c:pt>
                <c:pt idx="2">
                  <c:v>8.9267221735405951</c:v>
                </c:pt>
                <c:pt idx="3">
                  <c:v>0</c:v>
                </c:pt>
                <c:pt idx="4">
                  <c:v>0</c:v>
                </c:pt>
                <c:pt idx="5">
                  <c:v>9.1673721243317807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(337)</c:v>
                </c:pt>
                <c:pt idx="1">
                  <c:v>Queen Elizabeth Hospital (-)</c:v>
                </c:pt>
                <c:pt idx="2">
                  <c:v>Queen Elizabeth Hospital Birmingham (133)</c:v>
                </c:pt>
                <c:pt idx="3">
                  <c:v>Heartlands Hospital (76)</c:v>
                </c:pt>
                <c:pt idx="4">
                  <c:v>Good Hope Hospital (77)</c:v>
                </c:pt>
                <c:pt idx="5">
                  <c:v>Solihull Hospital (38)</c:v>
                </c:pt>
              </c:strCache>
            </c:strRef>
          </c:cat>
          <c:val>
            <c:numRef>
              <c:f>Sheet1!$H$2:$H$7</c:f>
              <c:numCache>
                <c:formatCode>0.0;;</c:formatCode>
                <c:ptCount val="6"/>
                <c:pt idx="0">
                  <c:v>0</c:v>
                </c:pt>
                <c:pt idx="1">
                  <c:v>0</c:v>
                </c:pt>
                <c:pt idx="2">
                  <c:v>0</c:v>
                </c:pt>
                <c:pt idx="3">
                  <c:v>0</c:v>
                </c:pt>
                <c:pt idx="4">
                  <c:v>9.4101592728797367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(337)</c:v>
                </c:pt>
                <c:pt idx="1">
                  <c:v>Queen Elizabeth Hospital (-)</c:v>
                </c:pt>
                <c:pt idx="2">
                  <c:v>Queen Elizabeth Hospital Birmingham (133)</c:v>
                </c:pt>
                <c:pt idx="3">
                  <c:v>Heartlands Hospital (76)</c:v>
                </c:pt>
                <c:pt idx="4">
                  <c:v>Good Hope Hospital (77)</c:v>
                </c:pt>
                <c:pt idx="5">
                  <c:v>Solihull Hospital (38)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(337)</c:v>
                </c:pt>
                <c:pt idx="1">
                  <c:v>Queen Elizabeth Hospital (-)</c:v>
                </c:pt>
                <c:pt idx="2">
                  <c:v>Queen Elizabeth Hospital Birmingham (133)</c:v>
                </c:pt>
                <c:pt idx="3">
                  <c:v>Heartlands Hospital (76)</c:v>
                </c:pt>
                <c:pt idx="4">
                  <c:v>Good Hope Hospital (77)</c:v>
                </c:pt>
                <c:pt idx="5">
                  <c:v>Solihull Hospital (38)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1.2828595015040882</c:v>
                </c:pt>
                <c:pt idx="1">
                  <c:v>0</c:v>
                </c:pt>
                <c:pt idx="2">
                  <c:v>1.0732778264594049</c:v>
                </c:pt>
                <c:pt idx="3">
                  <c:v>2.0592789236199316</c:v>
                </c:pt>
                <c:pt idx="4">
                  <c:v>0.58984072712026325</c:v>
                </c:pt>
                <c:pt idx="5">
                  <c:v>0.83262787566821927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Queen Elizabeth Hospital (-)</c:v>
                </c:pt>
                <c:pt idx="2">
                  <c:v>Queen Elizabeth Hospital Birmingham (145)</c:v>
                </c:pt>
                <c:pt idx="3">
                  <c:v>Heartlands Hospital (82)</c:v>
                </c:pt>
                <c:pt idx="4">
                  <c:v>Good Hope Hospital (88)</c:v>
                </c:pt>
                <c:pt idx="5">
                  <c:v>Solihull Hospital (35)</c:v>
                </c:pt>
              </c:strCache>
            </c:strRef>
          </c:cat>
          <c:val>
            <c:numRef>
              <c:f>Sheet1!$D$2:$D$7</c:f>
              <c:numCache>
                <c:formatCode>0.0;;</c:formatCode>
                <c:ptCount val="6"/>
                <c:pt idx="0">
                  <c:v>0</c:v>
                </c:pt>
                <c:pt idx="1">
                  <c:v>0</c:v>
                </c:pt>
                <c:pt idx="2">
                  <c:v>0</c:v>
                </c:pt>
                <c:pt idx="3">
                  <c:v>7.0214005907994057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Queen Elizabeth Hospital (-)</c:v>
                </c:pt>
                <c:pt idx="2">
                  <c:v>Queen Elizabeth Hospital Birmingham (145)</c:v>
                </c:pt>
                <c:pt idx="3">
                  <c:v>Heartlands Hospital (82)</c:v>
                </c:pt>
                <c:pt idx="4">
                  <c:v>Good Hope Hospital (88)</c:v>
                </c:pt>
                <c:pt idx="5">
                  <c:v>Solihull Hospital (35)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Queen Elizabeth Hospital (-)</c:v>
                </c:pt>
                <c:pt idx="2">
                  <c:v>Queen Elizabeth Hospital Birmingham (145)</c:v>
                </c:pt>
                <c:pt idx="3">
                  <c:v>Heartlands Hospital (82)</c:v>
                </c:pt>
                <c:pt idx="4">
                  <c:v>Good Hope Hospital (88)</c:v>
                </c:pt>
                <c:pt idx="5">
                  <c:v>Solihull Hospital (35)</c:v>
                </c:pt>
              </c:strCache>
            </c:strRef>
          </c:cat>
          <c:val>
            <c:numRef>
              <c:f>Sheet1!$F$2:$F$7</c:f>
              <c:numCache>
                <c:formatCode>0.0;;</c:formatCode>
                <c:ptCount val="6"/>
                <c:pt idx="0">
                  <c:v>7.857267786946081</c:v>
                </c:pt>
                <c:pt idx="1">
                  <c:v>0</c:v>
                </c:pt>
                <c:pt idx="2">
                  <c:v>7.8001851413035119</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Queen Elizabeth Hospital (-)</c:v>
                </c:pt>
                <c:pt idx="2">
                  <c:v>Queen Elizabeth Hospital Birmingham (145)</c:v>
                </c:pt>
                <c:pt idx="3">
                  <c:v>Heartlands Hospital (82)</c:v>
                </c:pt>
                <c:pt idx="4">
                  <c:v>Good Hope Hospital (88)</c:v>
                </c:pt>
                <c:pt idx="5">
                  <c:v>Solihull Hospital (35)</c:v>
                </c:pt>
              </c:strCache>
            </c:strRef>
          </c:cat>
          <c:val>
            <c:numRef>
              <c:f>Sheet1!$G$2:$G$7</c:f>
              <c:numCache>
                <c:formatCode>0.0;;</c:formatCode>
                <c:ptCount val="6"/>
                <c:pt idx="0">
                  <c:v>0</c:v>
                </c:pt>
                <c:pt idx="1">
                  <c:v>0</c:v>
                </c:pt>
                <c:pt idx="2">
                  <c:v>0</c:v>
                </c:pt>
                <c:pt idx="3">
                  <c:v>0</c:v>
                </c:pt>
                <c:pt idx="4">
                  <c:v>8.6539297324255262</c:v>
                </c:pt>
                <c:pt idx="5">
                  <c:v>8.7685096707486192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Queen Elizabeth Hospital (-)</c:v>
                </c:pt>
                <c:pt idx="2">
                  <c:v>Queen Elizabeth Hospital Birmingham (145)</c:v>
                </c:pt>
                <c:pt idx="3">
                  <c:v>Heartlands Hospital (82)</c:v>
                </c:pt>
                <c:pt idx="4">
                  <c:v>Good Hope Hospital (88)</c:v>
                </c:pt>
                <c:pt idx="5">
                  <c:v>Solihull Hospital (35)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Queen Elizabeth Hospital (-)</c:v>
                </c:pt>
                <c:pt idx="2">
                  <c:v>Queen Elizabeth Hospital Birmingham (145)</c:v>
                </c:pt>
                <c:pt idx="3">
                  <c:v>Heartlands Hospital (82)</c:v>
                </c:pt>
                <c:pt idx="4">
                  <c:v>Good Hope Hospital (88)</c:v>
                </c:pt>
                <c:pt idx="5">
                  <c:v>Solihull Hospital (35)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Queen Elizabeth Hospital (-)</c:v>
                </c:pt>
                <c:pt idx="2">
                  <c:v>Queen Elizabeth Hospital Birmingham (145)</c:v>
                </c:pt>
                <c:pt idx="3">
                  <c:v>Heartlands Hospital (82)</c:v>
                </c:pt>
                <c:pt idx="4">
                  <c:v>Good Hope Hospital (88)</c:v>
                </c:pt>
                <c:pt idx="5">
                  <c:v>Solihull Hospital (35)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2.142732213053919</c:v>
                </c:pt>
                <c:pt idx="1">
                  <c:v>0</c:v>
                </c:pt>
                <c:pt idx="2">
                  <c:v>2.1998148586964881</c:v>
                </c:pt>
                <c:pt idx="3">
                  <c:v>2.9785994092005943</c:v>
                </c:pt>
                <c:pt idx="4">
                  <c:v>1.3460702675744738</c:v>
                </c:pt>
                <c:pt idx="5">
                  <c:v>1.2314903292513808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Sheet1!$E$2:$E$7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Queen Elizabeth Hospital (-)</c:v>
                </c:pt>
                <c:pt idx="2">
                  <c:v>Queen Elizabeth Hospital Birmingham (-)</c:v>
                </c:pt>
                <c:pt idx="3">
                  <c:v>Heartlands Hospital (-)</c:v>
                </c:pt>
                <c:pt idx="4">
                  <c:v>Good Hope Hospital (-)</c:v>
                </c:pt>
                <c:pt idx="5">
                  <c:v>Solihull Hospital (-)</c:v>
                </c:pt>
              </c:strCache>
            </c:strRef>
          </c:cat>
          <c:val>
            <c:numRef>
              <c:f>Sheet1!$D$2:$D$7</c:f>
              <c:numCache>
                <c:formatCode>0.0;;</c:formatCode>
                <c:ptCount val="6"/>
                <c:pt idx="0">
                  <c:v>8.3531440184161827</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Queen Elizabeth Hospital (-)</c:v>
                </c:pt>
                <c:pt idx="2">
                  <c:v>Queen Elizabeth Hospital Birmingham (-)</c:v>
                </c:pt>
                <c:pt idx="3">
                  <c:v>Heartlands Hospital (-)</c:v>
                </c:pt>
                <c:pt idx="4">
                  <c:v>Good Hope Hospital (-)</c:v>
                </c:pt>
                <c:pt idx="5">
                  <c:v>Solihull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Queen Elizabeth Hospital (-)</c:v>
                </c:pt>
                <c:pt idx="2">
                  <c:v>Queen Elizabeth Hospital Birmingham (-)</c:v>
                </c:pt>
                <c:pt idx="3">
                  <c:v>Heartlands Hospital (-)</c:v>
                </c:pt>
                <c:pt idx="4">
                  <c:v>Good Hope Hospital (-)</c:v>
                </c:pt>
                <c:pt idx="5">
                  <c:v>Solihull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Queen Elizabeth Hospital (-)</c:v>
                </c:pt>
                <c:pt idx="2">
                  <c:v>Queen Elizabeth Hospital Birmingham (-)</c:v>
                </c:pt>
                <c:pt idx="3">
                  <c:v>Heartlands Hospital (-)</c:v>
                </c:pt>
                <c:pt idx="4">
                  <c:v>Good Hope Hospital (-)</c:v>
                </c:pt>
                <c:pt idx="5">
                  <c:v>Solihull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Queen Elizabeth Hospital (-)</c:v>
                </c:pt>
                <c:pt idx="2">
                  <c:v>Queen Elizabeth Hospital Birmingham (-)</c:v>
                </c:pt>
                <c:pt idx="3">
                  <c:v>Heartlands Hospital (-)</c:v>
                </c:pt>
                <c:pt idx="4">
                  <c:v>Good Hope Hospital (-)</c:v>
                </c:pt>
                <c:pt idx="5">
                  <c:v>Solihull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Queen Elizabeth Hospital (-)</c:v>
                </c:pt>
                <c:pt idx="2">
                  <c:v>Queen Elizabeth Hospital Birmingham (-)</c:v>
                </c:pt>
                <c:pt idx="3">
                  <c:v>Heartlands Hospital (-)</c:v>
                </c:pt>
                <c:pt idx="4">
                  <c:v>Good Hope Hospital (-)</c:v>
                </c:pt>
                <c:pt idx="5">
                  <c:v>Solihull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Queen Elizabeth Hospital (-)</c:v>
                </c:pt>
                <c:pt idx="2">
                  <c:v>Queen Elizabeth Hospital Birmingham (-)</c:v>
                </c:pt>
                <c:pt idx="3">
                  <c:v>Heartlands Hospital (-)</c:v>
                </c:pt>
                <c:pt idx="4">
                  <c:v>Good Hope Hospital (-)</c:v>
                </c:pt>
                <c:pt idx="5">
                  <c:v>Solihull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c:v>
                </c:pt>
                <c:pt idx="1">
                  <c:v>Queen Elizabeth Hospital (-)</c:v>
                </c:pt>
                <c:pt idx="2">
                  <c:v>Queen Elizabeth Hospital Birmingham (-)</c:v>
                </c:pt>
                <c:pt idx="3">
                  <c:v>Heartlands Hospital (-)</c:v>
                </c:pt>
                <c:pt idx="4">
                  <c:v>Good Hope Hospital (-)</c:v>
                </c:pt>
                <c:pt idx="5">
                  <c:v>Solihull Hospital (-)</c:v>
                </c:pt>
              </c:strCache>
            </c:strRef>
          </c:cat>
          <c:val>
            <c:numRef>
              <c:f>Sheet1!$D$2:$D$7</c:f>
              <c:numCache>
                <c:formatCode>0.0;;</c:formatCode>
                <c:ptCount val="6"/>
                <c:pt idx="0">
                  <c:v>7.0120744462184987</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c:v>
                </c:pt>
                <c:pt idx="1">
                  <c:v>Queen Elizabeth Hospital (-)</c:v>
                </c:pt>
                <c:pt idx="2">
                  <c:v>Queen Elizabeth Hospital Birmingham (-)</c:v>
                </c:pt>
                <c:pt idx="3">
                  <c:v>Heartlands Hospital (-)</c:v>
                </c:pt>
                <c:pt idx="4">
                  <c:v>Good Hope Hospital (-)</c:v>
                </c:pt>
                <c:pt idx="5">
                  <c:v>Solihull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c:v>
                </c:pt>
                <c:pt idx="1">
                  <c:v>Queen Elizabeth Hospital (-)</c:v>
                </c:pt>
                <c:pt idx="2">
                  <c:v>Queen Elizabeth Hospital Birmingham (-)</c:v>
                </c:pt>
                <c:pt idx="3">
                  <c:v>Heartlands Hospital (-)</c:v>
                </c:pt>
                <c:pt idx="4">
                  <c:v>Good Hope Hospital (-)</c:v>
                </c:pt>
                <c:pt idx="5">
                  <c:v>Solihull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c:v>
                </c:pt>
                <c:pt idx="1">
                  <c:v>Queen Elizabeth Hospital (-)</c:v>
                </c:pt>
                <c:pt idx="2">
                  <c:v>Queen Elizabeth Hospital Birmingham (-)</c:v>
                </c:pt>
                <c:pt idx="3">
                  <c:v>Heartlands Hospital (-)</c:v>
                </c:pt>
                <c:pt idx="4">
                  <c:v>Good Hope Hospital (-)</c:v>
                </c:pt>
                <c:pt idx="5">
                  <c:v>Solihull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c:v>
                </c:pt>
                <c:pt idx="1">
                  <c:v>Queen Elizabeth Hospital (-)</c:v>
                </c:pt>
                <c:pt idx="2">
                  <c:v>Queen Elizabeth Hospital Birmingham (-)</c:v>
                </c:pt>
                <c:pt idx="3">
                  <c:v>Heartlands Hospital (-)</c:v>
                </c:pt>
                <c:pt idx="4">
                  <c:v>Good Hope Hospital (-)</c:v>
                </c:pt>
                <c:pt idx="5">
                  <c:v>Solihull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c:v>
                </c:pt>
                <c:pt idx="1">
                  <c:v>Queen Elizabeth Hospital (-)</c:v>
                </c:pt>
                <c:pt idx="2">
                  <c:v>Queen Elizabeth Hospital Birmingham (-)</c:v>
                </c:pt>
                <c:pt idx="3">
                  <c:v>Heartlands Hospital (-)</c:v>
                </c:pt>
                <c:pt idx="4">
                  <c:v>Good Hope Hospital (-)</c:v>
                </c:pt>
                <c:pt idx="5">
                  <c:v>Solihull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c:v>
                </c:pt>
                <c:pt idx="1">
                  <c:v>Queen Elizabeth Hospital (-)</c:v>
                </c:pt>
                <c:pt idx="2">
                  <c:v>Queen Elizabeth Hospital Birmingham (-)</c:v>
                </c:pt>
                <c:pt idx="3">
                  <c:v>Heartlands Hospital (-)</c:v>
                </c:pt>
                <c:pt idx="4">
                  <c:v>Good Hope Hospital (-)</c:v>
                </c:pt>
                <c:pt idx="5">
                  <c:v>Solihull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Sheet1!$G$2:$G$7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Queen Elizabeth Hospital (-)</c:v>
                </c:pt>
                <c:pt idx="2">
                  <c:v>Queen Elizabeth Hospital Birmingham (-)</c:v>
                </c:pt>
                <c:pt idx="3">
                  <c:v>Heartlands Hospital (-)</c:v>
                </c:pt>
                <c:pt idx="4">
                  <c:v>Good Hope Hospital (-)</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0.22552582101730323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0.68051559638669534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0.18972266038009078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1.9806775532706205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0.18972266038009078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0.68051559638669534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0.51271664718315257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4.7051901731439969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c:v>
                </c:pt>
                <c:pt idx="1">
                  <c:v>Queen Elizabeth Hospital (-)</c:v>
                </c:pt>
                <c:pt idx="2">
                  <c:v>Queen Elizabeth Hospital Birmingham (-)</c:v>
                </c:pt>
                <c:pt idx="3">
                  <c:v>Heartlands Hospital (-)</c:v>
                </c:pt>
                <c:pt idx="4">
                  <c:v>Good Hope Hospital (-)</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c:v>
                </c:pt>
                <c:pt idx="1">
                  <c:v>Queen Elizabeth Hospital (-)</c:v>
                </c:pt>
                <c:pt idx="2">
                  <c:v>Queen Elizabeth Hospital Birmingham (-)</c:v>
                </c:pt>
                <c:pt idx="3">
                  <c:v>Heartlands Hospital (-)</c:v>
                </c:pt>
                <c:pt idx="4">
                  <c:v>Good Hope Hospital (-)</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c:v>
                </c:pt>
                <c:pt idx="1">
                  <c:v>Queen Elizabeth Hospital (-)</c:v>
                </c:pt>
                <c:pt idx="2">
                  <c:v>Queen Elizabeth Hospital Birmingham (-)</c:v>
                </c:pt>
                <c:pt idx="3">
                  <c:v>Heartlands Hospital (-)</c:v>
                </c:pt>
                <c:pt idx="4">
                  <c:v>Good Hope Hospital (-)</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c:v>
                </c:pt>
                <c:pt idx="1">
                  <c:v>Queen Elizabeth Hospital (-)</c:v>
                </c:pt>
                <c:pt idx="2">
                  <c:v>Queen Elizabeth Hospital Birmingham (-)</c:v>
                </c:pt>
                <c:pt idx="3">
                  <c:v>Heartlands Hospital (-)</c:v>
                </c:pt>
                <c:pt idx="4">
                  <c:v>Good Hope Hospital (-)</c:v>
                </c:pt>
                <c:pt idx="5">
                  <c:v>Solihull Hospital (-)</c:v>
                </c:pt>
              </c:strCache>
            </c:strRef>
          </c:cat>
          <c:val>
            <c:numRef>
              <c:f>Sheet1!$G$2:$G$7</c:f>
              <c:numCache>
                <c:formatCode>0.0;;</c:formatCode>
                <c:ptCount val="6"/>
                <c:pt idx="0">
                  <c:v>6.544414204347075</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c:v>
                </c:pt>
                <c:pt idx="1">
                  <c:v>Queen Elizabeth Hospital (-)</c:v>
                </c:pt>
                <c:pt idx="2">
                  <c:v>Queen Elizabeth Hospital Birmingham (-)</c:v>
                </c:pt>
                <c:pt idx="3">
                  <c:v>Heartlands Hospital (-)</c:v>
                </c:pt>
                <c:pt idx="4">
                  <c:v>Good Hope Hospital (-)</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c:v>
                </c:pt>
                <c:pt idx="1">
                  <c:v>Queen Elizabeth Hospital (-)</c:v>
                </c:pt>
                <c:pt idx="2">
                  <c:v>Queen Elizabeth Hospital Birmingham (-)</c:v>
                </c:pt>
                <c:pt idx="3">
                  <c:v>Heartlands Hospital (-)</c:v>
                </c:pt>
                <c:pt idx="4">
                  <c:v>Good Hope Hospital (-)</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c:v>
                </c:pt>
                <c:pt idx="1">
                  <c:v>Queen Elizabeth Hospital (-)</c:v>
                </c:pt>
                <c:pt idx="2">
                  <c:v>Queen Elizabeth Hospital Birmingham (-)</c:v>
                </c:pt>
                <c:pt idx="3">
                  <c:v>Heartlands Hospital (-)</c:v>
                </c:pt>
                <c:pt idx="4">
                  <c:v>Good Hope Hospital (-)</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3.455585795652925</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Queen Elizabeth Hospital (-)</c:v>
                </c:pt>
                <c:pt idx="2">
                  <c:v>Queen Elizabeth Hospital Birmingham (161)</c:v>
                </c:pt>
                <c:pt idx="3">
                  <c:v>Heartlands Hospital (90)</c:v>
                </c:pt>
                <c:pt idx="4">
                  <c:v>Good Hope Hospital (96)</c:v>
                </c:pt>
                <c:pt idx="5">
                  <c:v>Solihull Hospital (38)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Queen Elizabeth Hospital (-)</c:v>
                </c:pt>
                <c:pt idx="2">
                  <c:v>Queen Elizabeth Hospital Birmingham (161)</c:v>
                </c:pt>
                <c:pt idx="3">
                  <c:v>Heartlands Hospital (90)</c:v>
                </c:pt>
                <c:pt idx="4">
                  <c:v>Good Hope Hospital (96)</c:v>
                </c:pt>
                <c:pt idx="5">
                  <c:v>Solihull Hospital (38)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Queen Elizabeth Hospital (-)</c:v>
                </c:pt>
                <c:pt idx="2">
                  <c:v>Queen Elizabeth Hospital Birmingham (161)</c:v>
                </c:pt>
                <c:pt idx="3">
                  <c:v>Heartlands Hospital (90)</c:v>
                </c:pt>
                <c:pt idx="4">
                  <c:v>Good Hope Hospital (96)</c:v>
                </c:pt>
                <c:pt idx="5">
                  <c:v>Solihull Hospital (38)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Queen Elizabeth Hospital (-)</c:v>
                </c:pt>
                <c:pt idx="2">
                  <c:v>Queen Elizabeth Hospital Birmingham (161)</c:v>
                </c:pt>
                <c:pt idx="3">
                  <c:v>Heartlands Hospital (90)</c:v>
                </c:pt>
                <c:pt idx="4">
                  <c:v>Good Hope Hospital (96)</c:v>
                </c:pt>
                <c:pt idx="5">
                  <c:v>Solihull Hospital (38)</c:v>
                </c:pt>
              </c:strCache>
            </c:strRef>
          </c:cat>
          <c:val>
            <c:numRef>
              <c:f>Sheet1!$G$2:$G$7</c:f>
              <c:numCache>
                <c:formatCode>0.0;;</c:formatCode>
                <c:ptCount val="6"/>
                <c:pt idx="0">
                  <c:v>6.253559519206056</c:v>
                </c:pt>
                <c:pt idx="1">
                  <c:v>0</c:v>
                </c:pt>
                <c:pt idx="2">
                  <c:v>6.3010680835712369</c:v>
                </c:pt>
                <c:pt idx="3">
                  <c:v>6.0424799448175603</c:v>
                </c:pt>
                <c:pt idx="4">
                  <c:v>6.7164394856643721</c:v>
                </c:pt>
                <c:pt idx="5">
                  <c:v>5.9081923073226941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Queen Elizabeth Hospital (-)</c:v>
                </c:pt>
                <c:pt idx="2">
                  <c:v>Queen Elizabeth Hospital Birmingham (161)</c:v>
                </c:pt>
                <c:pt idx="3">
                  <c:v>Heartlands Hospital (90)</c:v>
                </c:pt>
                <c:pt idx="4">
                  <c:v>Good Hope Hospital (96)</c:v>
                </c:pt>
                <c:pt idx="5">
                  <c:v>Solihull Hospital (38)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Queen Elizabeth Hospital (-)</c:v>
                </c:pt>
                <c:pt idx="2">
                  <c:v>Queen Elizabeth Hospital Birmingham (161)</c:v>
                </c:pt>
                <c:pt idx="3">
                  <c:v>Heartlands Hospital (90)</c:v>
                </c:pt>
                <c:pt idx="4">
                  <c:v>Good Hope Hospital (96)</c:v>
                </c:pt>
                <c:pt idx="5">
                  <c:v>Solihull Hospital (38)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Queen Elizabeth Hospital (-)</c:v>
                </c:pt>
                <c:pt idx="2">
                  <c:v>Queen Elizabeth Hospital Birmingham (161)</c:v>
                </c:pt>
                <c:pt idx="3">
                  <c:v>Heartlands Hospital (90)</c:v>
                </c:pt>
                <c:pt idx="4">
                  <c:v>Good Hope Hospital (96)</c:v>
                </c:pt>
                <c:pt idx="5">
                  <c:v>Solihull Hospital (38)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3.746440480793944</c:v>
                </c:pt>
                <c:pt idx="1">
                  <c:v>0</c:v>
                </c:pt>
                <c:pt idx="2">
                  <c:v>3.6989319164287631</c:v>
                </c:pt>
                <c:pt idx="3">
                  <c:v>3.9575200551824397</c:v>
                </c:pt>
                <c:pt idx="4">
                  <c:v>3.2835605143356279</c:v>
                </c:pt>
                <c:pt idx="5">
                  <c:v>4.0918076926773059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(299)</c:v>
                </c:pt>
                <c:pt idx="1">
                  <c:v>Queen Elizabeth Hospital (-)</c:v>
                </c:pt>
                <c:pt idx="2">
                  <c:v>Queen Elizabeth Hospital Birmingham (122)</c:v>
                </c:pt>
                <c:pt idx="3">
                  <c:v>Heartlands Hospital (69)</c:v>
                </c:pt>
                <c:pt idx="4">
                  <c:v>Good Hope Hospital (65)</c:v>
                </c:pt>
                <c:pt idx="5">
                  <c:v>Solihull Hospital (31)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(299)</c:v>
                </c:pt>
                <c:pt idx="1">
                  <c:v>Queen Elizabeth Hospital (-)</c:v>
                </c:pt>
                <c:pt idx="2">
                  <c:v>Queen Elizabeth Hospital Birmingham (122)</c:v>
                </c:pt>
                <c:pt idx="3">
                  <c:v>Heartlands Hospital (69)</c:v>
                </c:pt>
                <c:pt idx="4">
                  <c:v>Good Hope Hospital (65)</c:v>
                </c:pt>
                <c:pt idx="5">
                  <c:v>Solihull Hospital (31)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(299)</c:v>
                </c:pt>
                <c:pt idx="1">
                  <c:v>Queen Elizabeth Hospital (-)</c:v>
                </c:pt>
                <c:pt idx="2">
                  <c:v>Queen Elizabeth Hospital Birmingham (122)</c:v>
                </c:pt>
                <c:pt idx="3">
                  <c:v>Heartlands Hospital (69)</c:v>
                </c:pt>
                <c:pt idx="4">
                  <c:v>Good Hope Hospital (65)</c:v>
                </c:pt>
                <c:pt idx="5">
                  <c:v>Solihull Hospital (31)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(299)</c:v>
                </c:pt>
                <c:pt idx="1">
                  <c:v>Queen Elizabeth Hospital (-)</c:v>
                </c:pt>
                <c:pt idx="2">
                  <c:v>Queen Elizabeth Hospital Birmingham (122)</c:v>
                </c:pt>
                <c:pt idx="3">
                  <c:v>Heartlands Hospital (69)</c:v>
                </c:pt>
                <c:pt idx="4">
                  <c:v>Good Hope Hospital (65)</c:v>
                </c:pt>
                <c:pt idx="5">
                  <c:v>Solihull Hospital (31)</c:v>
                </c:pt>
              </c:strCache>
            </c:strRef>
          </c:cat>
          <c:val>
            <c:numRef>
              <c:f>Sheet1!$G$2:$G$7</c:f>
              <c:numCache>
                <c:formatCode>0.0;;</c:formatCode>
                <c:ptCount val="6"/>
                <c:pt idx="0">
                  <c:v>5.4206618767469648</c:v>
                </c:pt>
                <c:pt idx="1">
                  <c:v>0</c:v>
                </c:pt>
                <c:pt idx="2">
                  <c:v>5.4251038830492506</c:v>
                </c:pt>
                <c:pt idx="3">
                  <c:v>4.6945059832035279</c:v>
                </c:pt>
                <c:pt idx="4">
                  <c:v>5.8690529221400052</c:v>
                </c:pt>
                <c:pt idx="5">
                  <c:v>6.425874373998905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(299)</c:v>
                </c:pt>
                <c:pt idx="1">
                  <c:v>Queen Elizabeth Hospital (-)</c:v>
                </c:pt>
                <c:pt idx="2">
                  <c:v>Queen Elizabeth Hospital Birmingham (122)</c:v>
                </c:pt>
                <c:pt idx="3">
                  <c:v>Heartlands Hospital (69)</c:v>
                </c:pt>
                <c:pt idx="4">
                  <c:v>Good Hope Hospital (65)</c:v>
                </c:pt>
                <c:pt idx="5">
                  <c:v>Solihull Hospital (31)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(299)</c:v>
                </c:pt>
                <c:pt idx="1">
                  <c:v>Queen Elizabeth Hospital (-)</c:v>
                </c:pt>
                <c:pt idx="2">
                  <c:v>Queen Elizabeth Hospital Birmingham (122)</c:v>
                </c:pt>
                <c:pt idx="3">
                  <c:v>Heartlands Hospital (69)</c:v>
                </c:pt>
                <c:pt idx="4">
                  <c:v>Good Hope Hospital (65)</c:v>
                </c:pt>
                <c:pt idx="5">
                  <c:v>Solihull Hospital (31)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(299)</c:v>
                </c:pt>
                <c:pt idx="1">
                  <c:v>Queen Elizabeth Hospital (-)</c:v>
                </c:pt>
                <c:pt idx="2">
                  <c:v>Queen Elizabeth Hospital Birmingham (122)</c:v>
                </c:pt>
                <c:pt idx="3">
                  <c:v>Heartlands Hospital (69)</c:v>
                </c:pt>
                <c:pt idx="4">
                  <c:v>Good Hope Hospital (65)</c:v>
                </c:pt>
                <c:pt idx="5">
                  <c:v>Solihull Hospital (31)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4.5793381232530352</c:v>
                </c:pt>
                <c:pt idx="1">
                  <c:v>0</c:v>
                </c:pt>
                <c:pt idx="2">
                  <c:v>4.5748961169507494</c:v>
                </c:pt>
                <c:pt idx="3">
                  <c:v>5.3054940167964721</c:v>
                </c:pt>
                <c:pt idx="4">
                  <c:v>4.1309470778599948</c:v>
                </c:pt>
                <c:pt idx="5">
                  <c:v>3.574125626001095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(158)</c:v>
                </c:pt>
                <c:pt idx="1">
                  <c:v>Queen Elizabeth Hospital (-)</c:v>
                </c:pt>
                <c:pt idx="2">
                  <c:v>Queen Elizabeth Hospital Birmingham (57)</c:v>
                </c:pt>
                <c:pt idx="3">
                  <c:v>Heartlands Hospital (33)</c:v>
                </c:pt>
                <c:pt idx="4">
                  <c:v>Good Hope Hospital (44)</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(158)</c:v>
                </c:pt>
                <c:pt idx="1">
                  <c:v>Queen Elizabeth Hospital (-)</c:v>
                </c:pt>
                <c:pt idx="2">
                  <c:v>Queen Elizabeth Hospital Birmingham (57)</c:v>
                </c:pt>
                <c:pt idx="3">
                  <c:v>Heartlands Hospital (33)</c:v>
                </c:pt>
                <c:pt idx="4">
                  <c:v>Good Hope Hospital (44)</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(158)</c:v>
                </c:pt>
                <c:pt idx="1">
                  <c:v>Queen Elizabeth Hospital (-)</c:v>
                </c:pt>
                <c:pt idx="2">
                  <c:v>Queen Elizabeth Hospital Birmingham (57)</c:v>
                </c:pt>
                <c:pt idx="3">
                  <c:v>Heartlands Hospital (33)</c:v>
                </c:pt>
                <c:pt idx="4">
                  <c:v>Good Hope Hospital (44)</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(158)</c:v>
                </c:pt>
                <c:pt idx="1">
                  <c:v>Queen Elizabeth Hospital (-)</c:v>
                </c:pt>
                <c:pt idx="2">
                  <c:v>Queen Elizabeth Hospital Birmingham (57)</c:v>
                </c:pt>
                <c:pt idx="3">
                  <c:v>Heartlands Hospital (33)</c:v>
                </c:pt>
                <c:pt idx="4">
                  <c:v>Good Hope Hospital (44)</c:v>
                </c:pt>
                <c:pt idx="5">
                  <c:v>Solihull Hospital (-)</c:v>
                </c:pt>
              </c:strCache>
            </c:strRef>
          </c:cat>
          <c:val>
            <c:numRef>
              <c:f>Sheet1!$G$2:$G$7</c:f>
              <c:numCache>
                <c:formatCode>0.0;;</c:formatCode>
                <c:ptCount val="6"/>
                <c:pt idx="0">
                  <c:v>8.1091805257319312</c:v>
                </c:pt>
                <c:pt idx="1">
                  <c:v>0</c:v>
                </c:pt>
                <c:pt idx="2">
                  <c:v>7.4785230645897114</c:v>
                </c:pt>
                <c:pt idx="3">
                  <c:v>8.987732086576079</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(158)</c:v>
                </c:pt>
                <c:pt idx="1">
                  <c:v>Queen Elizabeth Hospital (-)</c:v>
                </c:pt>
                <c:pt idx="2">
                  <c:v>Queen Elizabeth Hospital Birmingham (57)</c:v>
                </c:pt>
                <c:pt idx="3">
                  <c:v>Heartlands Hospital (33)</c:v>
                </c:pt>
                <c:pt idx="4">
                  <c:v>Good Hope Hospital (44)</c:v>
                </c:pt>
                <c:pt idx="5">
                  <c:v>Solihull Hospital (-)</c:v>
                </c:pt>
              </c:strCache>
            </c:strRef>
          </c:cat>
          <c:val>
            <c:numRef>
              <c:f>Sheet1!$H$2:$H$7</c:f>
              <c:numCache>
                <c:formatCode>0.0;;</c:formatCode>
                <c:ptCount val="6"/>
                <c:pt idx="0">
                  <c:v>0</c:v>
                </c:pt>
                <c:pt idx="1">
                  <c:v>0</c:v>
                </c:pt>
                <c:pt idx="2">
                  <c:v>0</c:v>
                </c:pt>
                <c:pt idx="3">
                  <c:v>0</c:v>
                </c:pt>
                <c:pt idx="4">
                  <c:v>9.1269121793090289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(158)</c:v>
                </c:pt>
                <c:pt idx="1">
                  <c:v>Queen Elizabeth Hospital (-)</c:v>
                </c:pt>
                <c:pt idx="2">
                  <c:v>Queen Elizabeth Hospital Birmingham (57)</c:v>
                </c:pt>
                <c:pt idx="3">
                  <c:v>Heartlands Hospital (33)</c:v>
                </c:pt>
                <c:pt idx="4">
                  <c:v>Good Hope Hospital (44)</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(158)</c:v>
                </c:pt>
                <c:pt idx="1">
                  <c:v>Queen Elizabeth Hospital (-)</c:v>
                </c:pt>
                <c:pt idx="2">
                  <c:v>Queen Elizabeth Hospital Birmingham (57)</c:v>
                </c:pt>
                <c:pt idx="3">
                  <c:v>Heartlands Hospital (33)</c:v>
                </c:pt>
                <c:pt idx="4">
                  <c:v>Good Hope Hospital (44)</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1.8908194742680688</c:v>
                </c:pt>
                <c:pt idx="1">
                  <c:v>0</c:v>
                </c:pt>
                <c:pt idx="2">
                  <c:v>2.5214769354102886</c:v>
                </c:pt>
                <c:pt idx="3">
                  <c:v>1.012267913423921</c:v>
                </c:pt>
                <c:pt idx="4">
                  <c:v>0.87308782069097113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(406)</c:v>
                </c:pt>
                <c:pt idx="1">
                  <c:v>Queen Elizabeth Hospital (-)</c:v>
                </c:pt>
                <c:pt idx="2">
                  <c:v>Queen Elizabeth Hospital Birmingham (159)</c:v>
                </c:pt>
                <c:pt idx="3">
                  <c:v>Heartlands Hospital (91)</c:v>
                </c:pt>
                <c:pt idx="4">
                  <c:v>Good Hope Hospital (96)</c:v>
                </c:pt>
                <c:pt idx="5">
                  <c:v>Solihull Hospital (42)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(406)</c:v>
                </c:pt>
                <c:pt idx="1">
                  <c:v>Queen Elizabeth Hospital (-)</c:v>
                </c:pt>
                <c:pt idx="2">
                  <c:v>Queen Elizabeth Hospital Birmingham (159)</c:v>
                </c:pt>
                <c:pt idx="3">
                  <c:v>Heartlands Hospital (91)</c:v>
                </c:pt>
                <c:pt idx="4">
                  <c:v>Good Hope Hospital (96)</c:v>
                </c:pt>
                <c:pt idx="5">
                  <c:v>Solihull Hospital (42)</c:v>
                </c:pt>
              </c:strCache>
            </c:strRef>
          </c:cat>
          <c:val>
            <c:numRef>
              <c:f>Sheet1!$E$2:$E$7</c:f>
              <c:numCache>
                <c:formatCode>0.0;;</c:formatCode>
                <c:ptCount val="6"/>
                <c:pt idx="0">
                  <c:v>0</c:v>
                </c:pt>
                <c:pt idx="1">
                  <c:v>0</c:v>
                </c:pt>
                <c:pt idx="2">
                  <c:v>0</c:v>
                </c:pt>
                <c:pt idx="3">
                  <c:v>5.9601661491425837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(406)</c:v>
                </c:pt>
                <c:pt idx="1">
                  <c:v>Queen Elizabeth Hospital (-)</c:v>
                </c:pt>
                <c:pt idx="2">
                  <c:v>Queen Elizabeth Hospital Birmingham (159)</c:v>
                </c:pt>
                <c:pt idx="3">
                  <c:v>Heartlands Hospital (91)</c:v>
                </c:pt>
                <c:pt idx="4">
                  <c:v>Good Hope Hospital (96)</c:v>
                </c:pt>
                <c:pt idx="5">
                  <c:v>Solihull Hospital (42)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(406)</c:v>
                </c:pt>
                <c:pt idx="1">
                  <c:v>Queen Elizabeth Hospital (-)</c:v>
                </c:pt>
                <c:pt idx="2">
                  <c:v>Queen Elizabeth Hospital Birmingham (159)</c:v>
                </c:pt>
                <c:pt idx="3">
                  <c:v>Heartlands Hospital (91)</c:v>
                </c:pt>
                <c:pt idx="4">
                  <c:v>Good Hope Hospital (96)</c:v>
                </c:pt>
                <c:pt idx="5">
                  <c:v>Solihull Hospital (42)</c:v>
                </c:pt>
              </c:strCache>
            </c:strRef>
          </c:cat>
          <c:val>
            <c:numRef>
              <c:f>Sheet1!$G$2:$G$7</c:f>
              <c:numCache>
                <c:formatCode>0.0;;</c:formatCode>
                <c:ptCount val="6"/>
                <c:pt idx="0">
                  <c:v>6.5487783853005537</c:v>
                </c:pt>
                <c:pt idx="1">
                  <c:v>0</c:v>
                </c:pt>
                <c:pt idx="2">
                  <c:v>6.6042531411064838</c:v>
                </c:pt>
                <c:pt idx="3">
                  <c:v>0</c:v>
                </c:pt>
                <c:pt idx="4">
                  <c:v>6.8287246017330592</c:v>
                </c:pt>
                <c:pt idx="5">
                  <c:v>7.4226577890825656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(406)</c:v>
                </c:pt>
                <c:pt idx="1">
                  <c:v>Queen Elizabeth Hospital (-)</c:v>
                </c:pt>
                <c:pt idx="2">
                  <c:v>Queen Elizabeth Hospital Birmingham (159)</c:v>
                </c:pt>
                <c:pt idx="3">
                  <c:v>Heartlands Hospital (91)</c:v>
                </c:pt>
                <c:pt idx="4">
                  <c:v>Good Hope Hospital (96)</c:v>
                </c:pt>
                <c:pt idx="5">
                  <c:v>Solihull Hospital (42)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(406)</c:v>
                </c:pt>
                <c:pt idx="1">
                  <c:v>Queen Elizabeth Hospital (-)</c:v>
                </c:pt>
                <c:pt idx="2">
                  <c:v>Queen Elizabeth Hospital Birmingham (159)</c:v>
                </c:pt>
                <c:pt idx="3">
                  <c:v>Heartlands Hospital (91)</c:v>
                </c:pt>
                <c:pt idx="4">
                  <c:v>Good Hope Hospital (96)</c:v>
                </c:pt>
                <c:pt idx="5">
                  <c:v>Solihull Hospital (42)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(406)</c:v>
                </c:pt>
                <c:pt idx="1">
                  <c:v>Queen Elizabeth Hospital (-)</c:v>
                </c:pt>
                <c:pt idx="2">
                  <c:v>Queen Elizabeth Hospital Birmingham (159)</c:v>
                </c:pt>
                <c:pt idx="3">
                  <c:v>Heartlands Hospital (91)</c:v>
                </c:pt>
                <c:pt idx="4">
                  <c:v>Good Hope Hospital (96)</c:v>
                </c:pt>
                <c:pt idx="5">
                  <c:v>Solihull Hospital (42)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3.4512216146994463</c:v>
                </c:pt>
                <c:pt idx="1">
                  <c:v>0</c:v>
                </c:pt>
                <c:pt idx="2">
                  <c:v>3.3957468588935162</c:v>
                </c:pt>
                <c:pt idx="3">
                  <c:v>4.0398338508574163</c:v>
                </c:pt>
                <c:pt idx="4">
                  <c:v>3.1712753982669408</c:v>
                </c:pt>
                <c:pt idx="5">
                  <c:v>2.5773422109174344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(151)</c:v>
                </c:pt>
                <c:pt idx="3">
                  <c:v>Heartlands Hospital (85)</c:v>
                </c:pt>
                <c:pt idx="4">
                  <c:v>Good Hope Hospital (91)</c:v>
                </c:pt>
                <c:pt idx="5">
                  <c:v>Solihull Hospital (42)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(151)</c:v>
                </c:pt>
                <c:pt idx="3">
                  <c:v>Heartlands Hospital (85)</c:v>
                </c:pt>
                <c:pt idx="4">
                  <c:v>Good Hope Hospital (91)</c:v>
                </c:pt>
                <c:pt idx="5">
                  <c:v>Solihull Hospital (42)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(151)</c:v>
                </c:pt>
                <c:pt idx="3">
                  <c:v>Heartlands Hospital (85)</c:v>
                </c:pt>
                <c:pt idx="4">
                  <c:v>Good Hope Hospital (91)</c:v>
                </c:pt>
                <c:pt idx="5">
                  <c:v>Solihull Hospital (42)</c:v>
                </c:pt>
              </c:strCache>
            </c:strRef>
          </c:cat>
          <c:val>
            <c:numRef>
              <c:f>Sheet1!$F$2:$F$7</c:f>
              <c:numCache>
                <c:formatCode>0.0;;</c:formatCode>
                <c:ptCount val="6"/>
                <c:pt idx="0">
                  <c:v>0</c:v>
                </c:pt>
                <c:pt idx="1">
                  <c:v>0</c:v>
                </c:pt>
                <c:pt idx="2">
                  <c:v>7.3861582536798487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(151)</c:v>
                </c:pt>
                <c:pt idx="3">
                  <c:v>Heartlands Hospital (85)</c:v>
                </c:pt>
                <c:pt idx="4">
                  <c:v>Good Hope Hospital (91)</c:v>
                </c:pt>
                <c:pt idx="5">
                  <c:v>Solihull Hospital (42)</c:v>
                </c:pt>
              </c:strCache>
            </c:strRef>
          </c:cat>
          <c:val>
            <c:numRef>
              <c:f>Sheet1!$G$2:$G$7</c:f>
              <c:numCache>
                <c:formatCode>0.0;;</c:formatCode>
                <c:ptCount val="6"/>
                <c:pt idx="0">
                  <c:v>7.5777139699758527</c:v>
                </c:pt>
                <c:pt idx="1">
                  <c:v>0</c:v>
                </c:pt>
                <c:pt idx="2">
                  <c:v>0</c:v>
                </c:pt>
                <c:pt idx="3">
                  <c:v>7.0634387634554141</c:v>
                </c:pt>
                <c:pt idx="4">
                  <c:v>8.2413235358715529</c:v>
                </c:pt>
                <c:pt idx="5">
                  <c:v>8.363058277848431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(151)</c:v>
                </c:pt>
                <c:pt idx="3">
                  <c:v>Heartlands Hospital (85)</c:v>
                </c:pt>
                <c:pt idx="4">
                  <c:v>Good Hope Hospital (91)</c:v>
                </c:pt>
                <c:pt idx="5">
                  <c:v>Solihull Hospital (42)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(151)</c:v>
                </c:pt>
                <c:pt idx="3">
                  <c:v>Heartlands Hospital (85)</c:v>
                </c:pt>
                <c:pt idx="4">
                  <c:v>Good Hope Hospital (91)</c:v>
                </c:pt>
                <c:pt idx="5">
                  <c:v>Solihull Hospital (42)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Queen Elizabeth Hospital (-)</c:v>
                </c:pt>
                <c:pt idx="2">
                  <c:v>Queen Elizabeth Hospital Birmingham (151)</c:v>
                </c:pt>
                <c:pt idx="3">
                  <c:v>Heartlands Hospital (85)</c:v>
                </c:pt>
                <c:pt idx="4">
                  <c:v>Good Hope Hospital (91)</c:v>
                </c:pt>
                <c:pt idx="5">
                  <c:v>Solihull Hospital (42)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2.4222860300241473</c:v>
                </c:pt>
                <c:pt idx="1">
                  <c:v>0</c:v>
                </c:pt>
                <c:pt idx="2">
                  <c:v>2.6138417463201513</c:v>
                </c:pt>
                <c:pt idx="3">
                  <c:v>2.9365612365445859</c:v>
                </c:pt>
                <c:pt idx="4">
                  <c:v>1.7586764641284471</c:v>
                </c:pt>
                <c:pt idx="5">
                  <c:v>1.636941722151569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Queen Elizabeth Hospital (-)</c:v>
                </c:pt>
                <c:pt idx="2">
                  <c:v>Queen Elizabeth Hospital Birmingham (114)</c:v>
                </c:pt>
                <c:pt idx="3">
                  <c:v>Heartlands Hospital (63)</c:v>
                </c:pt>
                <c:pt idx="4">
                  <c:v>Good Hope Hospital (72)</c:v>
                </c:pt>
                <c:pt idx="5">
                  <c:v>Solihull Hospital (33)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Queen Elizabeth Hospital (-)</c:v>
                </c:pt>
                <c:pt idx="2">
                  <c:v>Queen Elizabeth Hospital Birmingham (114)</c:v>
                </c:pt>
                <c:pt idx="3">
                  <c:v>Heartlands Hospital (63)</c:v>
                </c:pt>
                <c:pt idx="4">
                  <c:v>Good Hope Hospital (72)</c:v>
                </c:pt>
                <c:pt idx="5">
                  <c:v>Solihull Hospital (33)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Queen Elizabeth Hospital (-)</c:v>
                </c:pt>
                <c:pt idx="2">
                  <c:v>Queen Elizabeth Hospital Birmingham (114)</c:v>
                </c:pt>
                <c:pt idx="3">
                  <c:v>Heartlands Hospital (63)</c:v>
                </c:pt>
                <c:pt idx="4">
                  <c:v>Good Hope Hospital (72)</c:v>
                </c:pt>
                <c:pt idx="5">
                  <c:v>Solihull Hospital (33)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Queen Elizabeth Hospital (-)</c:v>
                </c:pt>
                <c:pt idx="2">
                  <c:v>Queen Elizabeth Hospital Birmingham (114)</c:v>
                </c:pt>
                <c:pt idx="3">
                  <c:v>Heartlands Hospital (63)</c:v>
                </c:pt>
                <c:pt idx="4">
                  <c:v>Good Hope Hospital (72)</c:v>
                </c:pt>
                <c:pt idx="5">
                  <c:v>Solihull Hospital (33)</c:v>
                </c:pt>
              </c:strCache>
            </c:strRef>
          </c:cat>
          <c:val>
            <c:numRef>
              <c:f>Sheet1!$G$2:$G$7</c:f>
              <c:numCache>
                <c:formatCode>0.0;;</c:formatCode>
                <c:ptCount val="6"/>
                <c:pt idx="0">
                  <c:v>8.7715031156214156</c:v>
                </c:pt>
                <c:pt idx="1">
                  <c:v>0</c:v>
                </c:pt>
                <c:pt idx="2">
                  <c:v>9.0149377911914943</c:v>
                </c:pt>
                <c:pt idx="3">
                  <c:v>8.6894618249314171</c:v>
                </c:pt>
                <c:pt idx="4">
                  <c:v>8.5640031645008481</c:v>
                </c:pt>
                <c:pt idx="5">
                  <c:v>8.673815895130085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Queen Elizabeth Hospital (-)</c:v>
                </c:pt>
                <c:pt idx="2">
                  <c:v>Queen Elizabeth Hospital Birmingham (114)</c:v>
                </c:pt>
                <c:pt idx="3">
                  <c:v>Heartlands Hospital (63)</c:v>
                </c:pt>
                <c:pt idx="4">
                  <c:v>Good Hope Hospital (72)</c:v>
                </c:pt>
                <c:pt idx="5">
                  <c:v>Solihull Hospital (33)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Queen Elizabeth Hospital (-)</c:v>
                </c:pt>
                <c:pt idx="2">
                  <c:v>Queen Elizabeth Hospital Birmingham (114)</c:v>
                </c:pt>
                <c:pt idx="3">
                  <c:v>Heartlands Hospital (63)</c:v>
                </c:pt>
                <c:pt idx="4">
                  <c:v>Good Hope Hospital (72)</c:v>
                </c:pt>
                <c:pt idx="5">
                  <c:v>Solihull Hospital (33)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Queen Elizabeth Hospital (-)</c:v>
                </c:pt>
                <c:pt idx="2">
                  <c:v>Queen Elizabeth Hospital Birmingham (114)</c:v>
                </c:pt>
                <c:pt idx="3">
                  <c:v>Heartlands Hospital (63)</c:v>
                </c:pt>
                <c:pt idx="4">
                  <c:v>Good Hope Hospital (72)</c:v>
                </c:pt>
                <c:pt idx="5">
                  <c:v>Solihull Hospital (33)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1.2284968843785844</c:v>
                </c:pt>
                <c:pt idx="1">
                  <c:v>0</c:v>
                </c:pt>
                <c:pt idx="2">
                  <c:v>0.9850622088085057</c:v>
                </c:pt>
                <c:pt idx="3">
                  <c:v>1.3105381750685829</c:v>
                </c:pt>
                <c:pt idx="4">
                  <c:v>1.4359968354991519</c:v>
                </c:pt>
                <c:pt idx="5">
                  <c:v>1.326184104869915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(316)</c:v>
                </c:pt>
                <c:pt idx="1">
                  <c:v>Queen Elizabeth Hospital (-)</c:v>
                </c:pt>
                <c:pt idx="2">
                  <c:v>Queen Elizabeth Hospital Birmingham (132)</c:v>
                </c:pt>
                <c:pt idx="3">
                  <c:v>Heartlands Hospital (71)</c:v>
                </c:pt>
                <c:pt idx="4">
                  <c:v>Good Hope Hospital (70)</c:v>
                </c:pt>
                <c:pt idx="5">
                  <c:v>Solihull Hospital (31)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(316)</c:v>
                </c:pt>
                <c:pt idx="1">
                  <c:v>Queen Elizabeth Hospital (-)</c:v>
                </c:pt>
                <c:pt idx="2">
                  <c:v>Queen Elizabeth Hospital Birmingham (132)</c:v>
                </c:pt>
                <c:pt idx="3">
                  <c:v>Heartlands Hospital (71)</c:v>
                </c:pt>
                <c:pt idx="4">
                  <c:v>Good Hope Hospital (70)</c:v>
                </c:pt>
                <c:pt idx="5">
                  <c:v>Solihull Hospital (31)</c:v>
                </c:pt>
              </c:strCache>
            </c:strRef>
          </c:cat>
          <c:val>
            <c:numRef>
              <c:f>Sheet1!$E$2:$E$7</c:f>
              <c:numCache>
                <c:formatCode>0.0;;</c:formatCode>
                <c:ptCount val="6"/>
                <c:pt idx="0">
                  <c:v>0</c:v>
                </c:pt>
                <c:pt idx="1">
                  <c:v>0</c:v>
                </c:pt>
                <c:pt idx="2">
                  <c:v>0</c:v>
                </c:pt>
                <c:pt idx="3">
                  <c:v>3.257899179874999</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(316)</c:v>
                </c:pt>
                <c:pt idx="1">
                  <c:v>Queen Elizabeth Hospital (-)</c:v>
                </c:pt>
                <c:pt idx="2">
                  <c:v>Queen Elizabeth Hospital Birmingham (132)</c:v>
                </c:pt>
                <c:pt idx="3">
                  <c:v>Heartlands Hospital (71)</c:v>
                </c:pt>
                <c:pt idx="4">
                  <c:v>Good Hope Hospital (70)</c:v>
                </c:pt>
                <c:pt idx="5">
                  <c:v>Solihull Hospital (31)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(316)</c:v>
                </c:pt>
                <c:pt idx="1">
                  <c:v>Queen Elizabeth Hospital (-)</c:v>
                </c:pt>
                <c:pt idx="2">
                  <c:v>Queen Elizabeth Hospital Birmingham (132)</c:v>
                </c:pt>
                <c:pt idx="3">
                  <c:v>Heartlands Hospital (71)</c:v>
                </c:pt>
                <c:pt idx="4">
                  <c:v>Good Hope Hospital (70)</c:v>
                </c:pt>
                <c:pt idx="5">
                  <c:v>Solihull Hospital (31)</c:v>
                </c:pt>
              </c:strCache>
            </c:strRef>
          </c:cat>
          <c:val>
            <c:numRef>
              <c:f>Sheet1!$G$2:$G$7</c:f>
              <c:numCache>
                <c:formatCode>0.0;;</c:formatCode>
                <c:ptCount val="6"/>
                <c:pt idx="0">
                  <c:v>4.0495435946819622</c:v>
                </c:pt>
                <c:pt idx="1">
                  <c:v>0</c:v>
                </c:pt>
                <c:pt idx="2">
                  <c:v>3.9260651088654308</c:v>
                </c:pt>
                <c:pt idx="3">
                  <c:v>0</c:v>
                </c:pt>
                <c:pt idx="4">
                  <c:v>4.1997949461240651</c:v>
                </c:pt>
                <c:pt idx="5">
                  <c:v>4.5239957364379464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(316)</c:v>
                </c:pt>
                <c:pt idx="1">
                  <c:v>Queen Elizabeth Hospital (-)</c:v>
                </c:pt>
                <c:pt idx="2">
                  <c:v>Queen Elizabeth Hospital Birmingham (132)</c:v>
                </c:pt>
                <c:pt idx="3">
                  <c:v>Heartlands Hospital (71)</c:v>
                </c:pt>
                <c:pt idx="4">
                  <c:v>Good Hope Hospital (70)</c:v>
                </c:pt>
                <c:pt idx="5">
                  <c:v>Solihull Hospital (31)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(316)</c:v>
                </c:pt>
                <c:pt idx="1">
                  <c:v>Queen Elizabeth Hospital (-)</c:v>
                </c:pt>
                <c:pt idx="2">
                  <c:v>Queen Elizabeth Hospital Birmingham (132)</c:v>
                </c:pt>
                <c:pt idx="3">
                  <c:v>Heartlands Hospital (71)</c:v>
                </c:pt>
                <c:pt idx="4">
                  <c:v>Good Hope Hospital (70)</c:v>
                </c:pt>
                <c:pt idx="5">
                  <c:v>Solihull Hospital (31)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(316)</c:v>
                </c:pt>
                <c:pt idx="1">
                  <c:v>Queen Elizabeth Hospital (-)</c:v>
                </c:pt>
                <c:pt idx="2">
                  <c:v>Queen Elizabeth Hospital Birmingham (132)</c:v>
                </c:pt>
                <c:pt idx="3">
                  <c:v>Heartlands Hospital (71)</c:v>
                </c:pt>
                <c:pt idx="4">
                  <c:v>Good Hope Hospital (70)</c:v>
                </c:pt>
                <c:pt idx="5">
                  <c:v>Solihull Hospital (31)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5.9504564053180378</c:v>
                </c:pt>
                <c:pt idx="1">
                  <c:v>0</c:v>
                </c:pt>
                <c:pt idx="2">
                  <c:v>6.0739348911345692</c:v>
                </c:pt>
                <c:pt idx="3">
                  <c:v>6.7421008201250014</c:v>
                </c:pt>
                <c:pt idx="4">
                  <c:v>5.8002050538759349</c:v>
                </c:pt>
                <c:pt idx="5">
                  <c:v>5.4760042635620536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(376)</c:v>
                </c:pt>
                <c:pt idx="1">
                  <c:v>Queen Elizabeth Hospital (-)</c:v>
                </c:pt>
                <c:pt idx="2">
                  <c:v>Queen Elizabeth Hospital Birmingham (147)</c:v>
                </c:pt>
                <c:pt idx="3">
                  <c:v>Heartlands Hospital (87)</c:v>
                </c:pt>
                <c:pt idx="4">
                  <c:v>Good Hope Hospital (87)</c:v>
                </c:pt>
                <c:pt idx="5">
                  <c:v>Solihull Hospital (38)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(376)</c:v>
                </c:pt>
                <c:pt idx="1">
                  <c:v>Queen Elizabeth Hospital (-)</c:v>
                </c:pt>
                <c:pt idx="2">
                  <c:v>Queen Elizabeth Hospital Birmingham (147)</c:v>
                </c:pt>
                <c:pt idx="3">
                  <c:v>Heartlands Hospital (87)</c:v>
                </c:pt>
                <c:pt idx="4">
                  <c:v>Good Hope Hospital (87)</c:v>
                </c:pt>
                <c:pt idx="5">
                  <c:v>Solihull Hospital (38)</c:v>
                </c:pt>
              </c:strCache>
            </c:strRef>
          </c:cat>
          <c:val>
            <c:numRef>
              <c:f>Sheet1!$E$2:$E$7</c:f>
              <c:numCache>
                <c:formatCode>0.0;;</c:formatCode>
                <c:ptCount val="6"/>
                <c:pt idx="0">
                  <c:v>0</c:v>
                </c:pt>
                <c:pt idx="1">
                  <c:v>0</c:v>
                </c:pt>
                <c:pt idx="2">
                  <c:v>0</c:v>
                </c:pt>
                <c:pt idx="3">
                  <c:v>5.1162530314487888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(376)</c:v>
                </c:pt>
                <c:pt idx="1">
                  <c:v>Queen Elizabeth Hospital (-)</c:v>
                </c:pt>
                <c:pt idx="2">
                  <c:v>Queen Elizabeth Hospital Birmingham (147)</c:v>
                </c:pt>
                <c:pt idx="3">
                  <c:v>Heartlands Hospital (87)</c:v>
                </c:pt>
                <c:pt idx="4">
                  <c:v>Good Hope Hospital (87)</c:v>
                </c:pt>
                <c:pt idx="5">
                  <c:v>Solihull Hospital (38)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(376)</c:v>
                </c:pt>
                <c:pt idx="1">
                  <c:v>Queen Elizabeth Hospital (-)</c:v>
                </c:pt>
                <c:pt idx="2">
                  <c:v>Queen Elizabeth Hospital Birmingham (147)</c:v>
                </c:pt>
                <c:pt idx="3">
                  <c:v>Heartlands Hospital (87)</c:v>
                </c:pt>
                <c:pt idx="4">
                  <c:v>Good Hope Hospital (87)</c:v>
                </c:pt>
                <c:pt idx="5">
                  <c:v>Solihull Hospital (38)</c:v>
                </c:pt>
              </c:strCache>
            </c:strRef>
          </c:cat>
          <c:val>
            <c:numRef>
              <c:f>Sheet1!$G$2:$G$7</c:f>
              <c:numCache>
                <c:formatCode>0.0;;</c:formatCode>
                <c:ptCount val="6"/>
                <c:pt idx="0">
                  <c:v>6.4510882679578128</c:v>
                </c:pt>
                <c:pt idx="1">
                  <c:v>0</c:v>
                </c:pt>
                <c:pt idx="2">
                  <c:v>6.6853726102218207</c:v>
                </c:pt>
                <c:pt idx="3">
                  <c:v>0</c:v>
                </c:pt>
                <c:pt idx="4">
                  <c:v>7.1004661107348994</c:v>
                </c:pt>
                <c:pt idx="5">
                  <c:v>7.3460765848751874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(376)</c:v>
                </c:pt>
                <c:pt idx="1">
                  <c:v>Queen Elizabeth Hospital (-)</c:v>
                </c:pt>
                <c:pt idx="2">
                  <c:v>Queen Elizabeth Hospital Birmingham (147)</c:v>
                </c:pt>
                <c:pt idx="3">
                  <c:v>Heartlands Hospital (87)</c:v>
                </c:pt>
                <c:pt idx="4">
                  <c:v>Good Hope Hospital (87)</c:v>
                </c:pt>
                <c:pt idx="5">
                  <c:v>Solihull Hospital (38)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(376)</c:v>
                </c:pt>
                <c:pt idx="1">
                  <c:v>Queen Elizabeth Hospital (-)</c:v>
                </c:pt>
                <c:pt idx="2">
                  <c:v>Queen Elizabeth Hospital Birmingham (147)</c:v>
                </c:pt>
                <c:pt idx="3">
                  <c:v>Heartlands Hospital (87)</c:v>
                </c:pt>
                <c:pt idx="4">
                  <c:v>Good Hope Hospital (87)</c:v>
                </c:pt>
                <c:pt idx="5">
                  <c:v>Solihull Hospital (38)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(376)</c:v>
                </c:pt>
                <c:pt idx="1">
                  <c:v>Queen Elizabeth Hospital (-)</c:v>
                </c:pt>
                <c:pt idx="2">
                  <c:v>Queen Elizabeth Hospital Birmingham (147)</c:v>
                </c:pt>
                <c:pt idx="3">
                  <c:v>Heartlands Hospital (87)</c:v>
                </c:pt>
                <c:pt idx="4">
                  <c:v>Good Hope Hospital (87)</c:v>
                </c:pt>
                <c:pt idx="5">
                  <c:v>Solihull Hospital (38)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3.5489117320421872</c:v>
                </c:pt>
                <c:pt idx="1">
                  <c:v>0</c:v>
                </c:pt>
                <c:pt idx="2">
                  <c:v>3.3146273897781793</c:v>
                </c:pt>
                <c:pt idx="3">
                  <c:v>4.8837469685512112</c:v>
                </c:pt>
                <c:pt idx="4">
                  <c:v>2.8995338892651006</c:v>
                </c:pt>
                <c:pt idx="5">
                  <c:v>2.6539234151248126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Queen Elizabeth Hospital (-)</c:v>
                </c:pt>
                <c:pt idx="2">
                  <c:v>Queen Elizabeth Hospital Birmingham (152)</c:v>
                </c:pt>
                <c:pt idx="3">
                  <c:v>Heartlands Hospital (83)</c:v>
                </c:pt>
                <c:pt idx="4">
                  <c:v>Good Hope Hospital (91)</c:v>
                </c:pt>
                <c:pt idx="5">
                  <c:v>Solihull Hospital (39)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Queen Elizabeth Hospital (-)</c:v>
                </c:pt>
                <c:pt idx="2">
                  <c:v>Queen Elizabeth Hospital Birmingham (152)</c:v>
                </c:pt>
                <c:pt idx="3">
                  <c:v>Heartlands Hospital (83)</c:v>
                </c:pt>
                <c:pt idx="4">
                  <c:v>Good Hope Hospital (91)</c:v>
                </c:pt>
                <c:pt idx="5">
                  <c:v>Solihull Hospital (39)</c:v>
                </c:pt>
              </c:strCache>
            </c:strRef>
          </c:cat>
          <c:val>
            <c:numRef>
              <c:f>Sheet1!$E$2:$E$7</c:f>
              <c:numCache>
                <c:formatCode>0.0;;</c:formatCode>
                <c:ptCount val="6"/>
                <c:pt idx="0">
                  <c:v>0</c:v>
                </c:pt>
                <c:pt idx="1">
                  <c:v>0</c:v>
                </c:pt>
                <c:pt idx="2">
                  <c:v>0</c:v>
                </c:pt>
                <c:pt idx="3">
                  <c:v>5.3774206032052607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Queen Elizabeth Hospital (-)</c:v>
                </c:pt>
                <c:pt idx="2">
                  <c:v>Queen Elizabeth Hospital Birmingham (152)</c:v>
                </c:pt>
                <c:pt idx="3">
                  <c:v>Heartlands Hospital (83)</c:v>
                </c:pt>
                <c:pt idx="4">
                  <c:v>Good Hope Hospital (91)</c:v>
                </c:pt>
                <c:pt idx="5">
                  <c:v>Solihull Hospital (39)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Queen Elizabeth Hospital (-)</c:v>
                </c:pt>
                <c:pt idx="2">
                  <c:v>Queen Elizabeth Hospital Birmingham (152)</c:v>
                </c:pt>
                <c:pt idx="3">
                  <c:v>Heartlands Hospital (83)</c:v>
                </c:pt>
                <c:pt idx="4">
                  <c:v>Good Hope Hospital (91)</c:v>
                </c:pt>
                <c:pt idx="5">
                  <c:v>Solihull Hospital (39)</c:v>
                </c:pt>
              </c:strCache>
            </c:strRef>
          </c:cat>
          <c:val>
            <c:numRef>
              <c:f>Sheet1!$G$2:$G$7</c:f>
              <c:numCache>
                <c:formatCode>0.0;;</c:formatCode>
                <c:ptCount val="6"/>
                <c:pt idx="0">
                  <c:v>7.3970418040997661</c:v>
                </c:pt>
                <c:pt idx="1">
                  <c:v>0</c:v>
                </c:pt>
                <c:pt idx="2">
                  <c:v>7.6168635987913724</c:v>
                </c:pt>
                <c:pt idx="3">
                  <c:v>0</c:v>
                </c:pt>
                <c:pt idx="4">
                  <c:v>7.9525201953257874</c:v>
                </c:pt>
                <c:pt idx="5">
                  <c:v>8.4484711101787422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Queen Elizabeth Hospital (-)</c:v>
                </c:pt>
                <c:pt idx="2">
                  <c:v>Queen Elizabeth Hospital Birmingham (152)</c:v>
                </c:pt>
                <c:pt idx="3">
                  <c:v>Heartlands Hospital (83)</c:v>
                </c:pt>
                <c:pt idx="4">
                  <c:v>Good Hope Hospital (91)</c:v>
                </c:pt>
                <c:pt idx="5">
                  <c:v>Solihull Hospital (39)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Queen Elizabeth Hospital (-)</c:v>
                </c:pt>
                <c:pt idx="2">
                  <c:v>Queen Elizabeth Hospital Birmingham (152)</c:v>
                </c:pt>
                <c:pt idx="3">
                  <c:v>Heartlands Hospital (83)</c:v>
                </c:pt>
                <c:pt idx="4">
                  <c:v>Good Hope Hospital (91)</c:v>
                </c:pt>
                <c:pt idx="5">
                  <c:v>Solihull Hospital (39)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Queen Elizabeth Hospital (-)</c:v>
                </c:pt>
                <c:pt idx="2">
                  <c:v>Queen Elizabeth Hospital Birmingham (152)</c:v>
                </c:pt>
                <c:pt idx="3">
                  <c:v>Heartlands Hospital (83)</c:v>
                </c:pt>
                <c:pt idx="4">
                  <c:v>Good Hope Hospital (91)</c:v>
                </c:pt>
                <c:pt idx="5">
                  <c:v>Solihull Hospital (39)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2.6029581959002339</c:v>
                </c:pt>
                <c:pt idx="1">
                  <c:v>0</c:v>
                </c:pt>
                <c:pt idx="2">
                  <c:v>2.3831364012086276</c:v>
                </c:pt>
                <c:pt idx="3">
                  <c:v>4.6225793967947393</c:v>
                </c:pt>
                <c:pt idx="4">
                  <c:v>2.0474798046742126</c:v>
                </c:pt>
                <c:pt idx="5">
                  <c:v>1.5515288898212578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0.11152541667483362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0.60740535157895437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0.16934007073833524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1.7678862203846517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0.16934007073833524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0.60740535157895437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1.0911386205000699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5.9438657577652094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Queen Elizabeth Hospital (-)</c:v>
                </c:pt>
                <c:pt idx="2">
                  <c:v>Queen Elizabeth Hospital Birmingham (87)</c:v>
                </c:pt>
                <c:pt idx="3">
                  <c:v>Heartlands Hospital (52)</c:v>
                </c:pt>
                <c:pt idx="4">
                  <c:v>Good Hope Hospital (44)</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Queen Elizabeth Hospital (-)</c:v>
                </c:pt>
                <c:pt idx="2">
                  <c:v>Queen Elizabeth Hospital Birmingham (87)</c:v>
                </c:pt>
                <c:pt idx="3">
                  <c:v>Heartlands Hospital (52)</c:v>
                </c:pt>
                <c:pt idx="4">
                  <c:v>Good Hope Hospital (44)</c:v>
                </c:pt>
                <c:pt idx="5">
                  <c:v>Solihull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Queen Elizabeth Hospital (-)</c:v>
                </c:pt>
                <c:pt idx="2">
                  <c:v>Queen Elizabeth Hospital Birmingham (87)</c:v>
                </c:pt>
                <c:pt idx="3">
                  <c:v>Heartlands Hospital (52)</c:v>
                </c:pt>
                <c:pt idx="4">
                  <c:v>Good Hope Hospital (44)</c:v>
                </c:pt>
                <c:pt idx="5">
                  <c:v>Solihull Hospital (-)</c:v>
                </c:pt>
              </c:strCache>
            </c:strRef>
          </c:cat>
          <c:val>
            <c:numRef>
              <c:f>Sheet1!$F$2:$F$7</c:f>
              <c:numCache>
                <c:formatCode>0.0;;</c:formatCode>
                <c:ptCount val="6"/>
                <c:pt idx="0">
                  <c:v>0</c:v>
                </c:pt>
                <c:pt idx="1">
                  <c:v>0</c:v>
                </c:pt>
                <c:pt idx="2">
                  <c:v>0</c:v>
                </c:pt>
                <c:pt idx="3">
                  <c:v>6.8606199116065341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Queen Elizabeth Hospital (-)</c:v>
                </c:pt>
                <c:pt idx="2">
                  <c:v>Queen Elizabeth Hospital Birmingham (87)</c:v>
                </c:pt>
                <c:pt idx="3">
                  <c:v>Heartlands Hospital (52)</c:v>
                </c:pt>
                <c:pt idx="4">
                  <c:v>Good Hope Hospital (44)</c:v>
                </c:pt>
                <c:pt idx="5">
                  <c:v>Solihull Hospital (-)</c:v>
                </c:pt>
              </c:strCache>
            </c:strRef>
          </c:cat>
          <c:val>
            <c:numRef>
              <c:f>Sheet1!$G$2:$G$7</c:f>
              <c:numCache>
                <c:formatCode>0.0;;</c:formatCode>
                <c:ptCount val="6"/>
                <c:pt idx="0">
                  <c:v>7.7232683256852246</c:v>
                </c:pt>
                <c:pt idx="1">
                  <c:v>0</c:v>
                </c:pt>
                <c:pt idx="2">
                  <c:v>7.7590226387861208</c:v>
                </c:pt>
                <c:pt idx="3">
                  <c:v>0</c:v>
                </c:pt>
                <c:pt idx="4">
                  <c:v>7.9856754844281772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Queen Elizabeth Hospital (-)</c:v>
                </c:pt>
                <c:pt idx="2">
                  <c:v>Queen Elizabeth Hospital Birmingham (87)</c:v>
                </c:pt>
                <c:pt idx="3">
                  <c:v>Heartlands Hospital (52)</c:v>
                </c:pt>
                <c:pt idx="4">
                  <c:v>Good Hope Hospital (44)</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Queen Elizabeth Hospital (-)</c:v>
                </c:pt>
                <c:pt idx="2">
                  <c:v>Queen Elizabeth Hospital Birmingham (87)</c:v>
                </c:pt>
                <c:pt idx="3">
                  <c:v>Heartlands Hospital (52)</c:v>
                </c:pt>
                <c:pt idx="4">
                  <c:v>Good Hope Hospital (44)</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Queen Elizabeth Hospital (-)</c:v>
                </c:pt>
                <c:pt idx="2">
                  <c:v>Queen Elizabeth Hospital Birmingham (87)</c:v>
                </c:pt>
                <c:pt idx="3">
                  <c:v>Heartlands Hospital (52)</c:v>
                </c:pt>
                <c:pt idx="4">
                  <c:v>Good Hope Hospital (44)</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2.2767316743147754</c:v>
                </c:pt>
                <c:pt idx="1">
                  <c:v>0</c:v>
                </c:pt>
                <c:pt idx="2">
                  <c:v>2.2409773612138792</c:v>
                </c:pt>
                <c:pt idx="3">
                  <c:v>3.1393800883934659</c:v>
                </c:pt>
                <c:pt idx="4">
                  <c:v>2.0143245155718228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(241)</c:v>
                </c:pt>
                <c:pt idx="1">
                  <c:v>Queen Elizabeth Hospital (-)</c:v>
                </c:pt>
                <c:pt idx="2">
                  <c:v>Queen Elizabeth Hospital Birmingham (96)</c:v>
                </c:pt>
                <c:pt idx="3">
                  <c:v>Heartlands Hospital (54)</c:v>
                </c:pt>
                <c:pt idx="4">
                  <c:v>Good Hope Hospital (57)</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(241)</c:v>
                </c:pt>
                <c:pt idx="1">
                  <c:v>Queen Elizabeth Hospital (-)</c:v>
                </c:pt>
                <c:pt idx="2">
                  <c:v>Queen Elizabeth Hospital Birmingham (96)</c:v>
                </c:pt>
                <c:pt idx="3">
                  <c:v>Heartlands Hospital (54)</c:v>
                </c:pt>
                <c:pt idx="4">
                  <c:v>Good Hope Hospital (57)</c:v>
                </c:pt>
                <c:pt idx="5">
                  <c:v>Solihull Hospital (-)</c:v>
                </c:pt>
              </c:strCache>
            </c:strRef>
          </c:cat>
          <c:val>
            <c:numRef>
              <c:f>Sheet1!$E$2:$E$7</c:f>
              <c:numCache>
                <c:formatCode>0.0;;</c:formatCode>
                <c:ptCount val="6"/>
                <c:pt idx="0">
                  <c:v>5.5811910398955771</c:v>
                </c:pt>
                <c:pt idx="1">
                  <c:v>0</c:v>
                </c:pt>
                <c:pt idx="2">
                  <c:v>5.4437708985159281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(241)</c:v>
                </c:pt>
                <c:pt idx="1">
                  <c:v>Queen Elizabeth Hospital (-)</c:v>
                </c:pt>
                <c:pt idx="2">
                  <c:v>Queen Elizabeth Hospital Birmingham (96)</c:v>
                </c:pt>
                <c:pt idx="3">
                  <c:v>Heartlands Hospital (54)</c:v>
                </c:pt>
                <c:pt idx="4">
                  <c:v>Good Hope Hospital (57)</c:v>
                </c:pt>
                <c:pt idx="5">
                  <c:v>Solihull Hospital (-)</c:v>
                </c:pt>
              </c:strCache>
            </c:strRef>
          </c:cat>
          <c:val>
            <c:numRef>
              <c:f>Sheet1!$F$2:$F$7</c:f>
              <c:numCache>
                <c:formatCode>0.0;;</c:formatCode>
                <c:ptCount val="6"/>
                <c:pt idx="0">
                  <c:v>0</c:v>
                </c:pt>
                <c:pt idx="1">
                  <c:v>0</c:v>
                </c:pt>
                <c:pt idx="2">
                  <c:v>0</c:v>
                </c:pt>
                <c:pt idx="3">
                  <c:v>5.4078276378931882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(241)</c:v>
                </c:pt>
                <c:pt idx="1">
                  <c:v>Queen Elizabeth Hospital (-)</c:v>
                </c:pt>
                <c:pt idx="2">
                  <c:v>Queen Elizabeth Hospital Birmingham (96)</c:v>
                </c:pt>
                <c:pt idx="3">
                  <c:v>Heartlands Hospital (54)</c:v>
                </c:pt>
                <c:pt idx="4">
                  <c:v>Good Hope Hospital (57)</c:v>
                </c:pt>
                <c:pt idx="5">
                  <c:v>Solihull Hospital (-)</c:v>
                </c:pt>
              </c:strCache>
            </c:strRef>
          </c:cat>
          <c:val>
            <c:numRef>
              <c:f>Sheet1!$G$2:$G$7</c:f>
              <c:numCache>
                <c:formatCode>0.0;;</c:formatCode>
                <c:ptCount val="6"/>
                <c:pt idx="0">
                  <c:v>0</c:v>
                </c:pt>
                <c:pt idx="1">
                  <c:v>0</c:v>
                </c:pt>
                <c:pt idx="2">
                  <c:v>0</c:v>
                </c:pt>
                <c:pt idx="3">
                  <c:v>0</c:v>
                </c:pt>
                <c:pt idx="4">
                  <c:v>6.3996184310082089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(241)</c:v>
                </c:pt>
                <c:pt idx="1">
                  <c:v>Queen Elizabeth Hospital (-)</c:v>
                </c:pt>
                <c:pt idx="2">
                  <c:v>Queen Elizabeth Hospital Birmingham (96)</c:v>
                </c:pt>
                <c:pt idx="3">
                  <c:v>Heartlands Hospital (54)</c:v>
                </c:pt>
                <c:pt idx="4">
                  <c:v>Good Hope Hospital (57)</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(241)</c:v>
                </c:pt>
                <c:pt idx="1">
                  <c:v>Queen Elizabeth Hospital (-)</c:v>
                </c:pt>
                <c:pt idx="2">
                  <c:v>Queen Elizabeth Hospital Birmingham (96)</c:v>
                </c:pt>
                <c:pt idx="3">
                  <c:v>Heartlands Hospital (54)</c:v>
                </c:pt>
                <c:pt idx="4">
                  <c:v>Good Hope Hospital (57)</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(241)</c:v>
                </c:pt>
                <c:pt idx="1">
                  <c:v>Queen Elizabeth Hospital (-)</c:v>
                </c:pt>
                <c:pt idx="2">
                  <c:v>Queen Elizabeth Hospital Birmingham (96)</c:v>
                </c:pt>
                <c:pt idx="3">
                  <c:v>Heartlands Hospital (54)</c:v>
                </c:pt>
                <c:pt idx="4">
                  <c:v>Good Hope Hospital (57)</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4.4188089601044229</c:v>
                </c:pt>
                <c:pt idx="1">
                  <c:v>0</c:v>
                </c:pt>
                <c:pt idx="2">
                  <c:v>4.5562291014840719</c:v>
                </c:pt>
                <c:pt idx="3">
                  <c:v>4.5921723621068118</c:v>
                </c:pt>
                <c:pt idx="4">
                  <c:v>3.6003815689917911</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(90)</c:v>
                </c:pt>
                <c:pt idx="4">
                  <c:v>Good Hope Hospital (95)</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(90)</c:v>
                </c:pt>
                <c:pt idx="4">
                  <c:v>Good Hope Hospital (95)</c:v>
                </c:pt>
                <c:pt idx="5">
                  <c:v>Solihull Hospital (41)</c:v>
                </c:pt>
              </c:strCache>
            </c:strRef>
          </c:cat>
          <c:val>
            <c:numRef>
              <c:f>Sheet1!$E$2:$E$7</c:f>
              <c:numCache>
                <c:formatCode>0.0;;</c:formatCode>
                <c:ptCount val="6"/>
                <c:pt idx="0">
                  <c:v>0</c:v>
                </c:pt>
                <c:pt idx="1">
                  <c:v>0</c:v>
                </c:pt>
                <c:pt idx="2">
                  <c:v>0</c:v>
                </c:pt>
                <c:pt idx="3">
                  <c:v>8.0805477460512432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(90)</c:v>
                </c:pt>
                <c:pt idx="4">
                  <c:v>Good Hope Hospital (95)</c:v>
                </c:pt>
                <c:pt idx="5">
                  <c:v>Solihull Hospital (41)</c:v>
                </c:pt>
              </c:strCache>
            </c:strRef>
          </c:cat>
          <c:val>
            <c:numRef>
              <c:f>Sheet1!$F$2:$F$7</c:f>
              <c:numCache>
                <c:formatCode>0.0;;</c:formatCode>
                <c:ptCount val="6"/>
                <c:pt idx="0">
                  <c:v>8.6799077013941215</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(90)</c:v>
                </c:pt>
                <c:pt idx="4">
                  <c:v>Good Hope Hospital (95)</c:v>
                </c:pt>
                <c:pt idx="5">
                  <c:v>Solihull Hospital (41)</c:v>
                </c:pt>
              </c:strCache>
            </c:strRef>
          </c:cat>
          <c:val>
            <c:numRef>
              <c:f>Sheet1!$G$2:$G$7</c:f>
              <c:numCache>
                <c:formatCode>0.0;;</c:formatCode>
                <c:ptCount val="6"/>
                <c:pt idx="0">
                  <c:v>0</c:v>
                </c:pt>
                <c:pt idx="1">
                  <c:v>0</c:v>
                </c:pt>
                <c:pt idx="2">
                  <c:v>8.7781052409416489</c:v>
                </c:pt>
                <c:pt idx="3">
                  <c:v>0</c:v>
                </c:pt>
                <c:pt idx="4">
                  <c:v>9.076421362438186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(90)</c:v>
                </c:pt>
                <c:pt idx="4">
                  <c:v>Good Hope Hospital (95)</c:v>
                </c:pt>
                <c:pt idx="5">
                  <c:v>Solihull Hospital (41)</c:v>
                </c:pt>
              </c:strCache>
            </c:strRef>
          </c:cat>
          <c:val>
            <c:numRef>
              <c:f>Sheet1!$H$2:$H$7</c:f>
              <c:numCache>
                <c:formatCode>0.0;;</c:formatCode>
                <c:ptCount val="6"/>
                <c:pt idx="0">
                  <c:v>0</c:v>
                </c:pt>
                <c:pt idx="1">
                  <c:v>0</c:v>
                </c:pt>
                <c:pt idx="2">
                  <c:v>0</c:v>
                </c:pt>
                <c:pt idx="3">
                  <c:v>0</c:v>
                </c:pt>
                <c:pt idx="4">
                  <c:v>0</c:v>
                </c:pt>
                <c:pt idx="5">
                  <c:v>9.5815295997840995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(90)</c:v>
                </c:pt>
                <c:pt idx="4">
                  <c:v>Good Hope Hospital (95)</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(90)</c:v>
                </c:pt>
                <c:pt idx="4">
                  <c:v>Good Hope Hospital (95)</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1.3200922986058785</c:v>
                </c:pt>
                <c:pt idx="1">
                  <c:v>0</c:v>
                </c:pt>
                <c:pt idx="2">
                  <c:v>1.2218947590583511</c:v>
                </c:pt>
                <c:pt idx="3">
                  <c:v>1.9194522539487568</c:v>
                </c:pt>
                <c:pt idx="4">
                  <c:v>0.92357863756181402</c:v>
                </c:pt>
                <c:pt idx="5">
                  <c:v>0.41847040021590054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(398)</c:v>
                </c:pt>
                <c:pt idx="1">
                  <c:v>Queen Elizabeth Hospital (-)</c:v>
                </c:pt>
                <c:pt idx="2">
                  <c:v>Queen Elizabeth Hospital Birmingham (159)</c:v>
                </c:pt>
                <c:pt idx="3">
                  <c:v>Heartlands Hospital (89)</c:v>
                </c:pt>
                <c:pt idx="4">
                  <c:v>Good Hope Hospital (94)</c:v>
                </c:pt>
                <c:pt idx="5">
                  <c:v>Solihull Hospital (40)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(398)</c:v>
                </c:pt>
                <c:pt idx="1">
                  <c:v>Queen Elizabeth Hospital (-)</c:v>
                </c:pt>
                <c:pt idx="2">
                  <c:v>Queen Elizabeth Hospital Birmingham (159)</c:v>
                </c:pt>
                <c:pt idx="3">
                  <c:v>Heartlands Hospital (89)</c:v>
                </c:pt>
                <c:pt idx="4">
                  <c:v>Good Hope Hospital (94)</c:v>
                </c:pt>
                <c:pt idx="5">
                  <c:v>Solihull Hospital (40)</c:v>
                </c:pt>
              </c:strCache>
            </c:strRef>
          </c:cat>
          <c:val>
            <c:numRef>
              <c:f>Sheet1!$E$2:$E$7</c:f>
              <c:numCache>
                <c:formatCode>0.0;;</c:formatCode>
                <c:ptCount val="6"/>
                <c:pt idx="0">
                  <c:v>0</c:v>
                </c:pt>
                <c:pt idx="1">
                  <c:v>0</c:v>
                </c:pt>
                <c:pt idx="2">
                  <c:v>0</c:v>
                </c:pt>
                <c:pt idx="3">
                  <c:v>8.2811288070425526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(398)</c:v>
                </c:pt>
                <c:pt idx="1">
                  <c:v>Queen Elizabeth Hospital (-)</c:v>
                </c:pt>
                <c:pt idx="2">
                  <c:v>Queen Elizabeth Hospital Birmingham (159)</c:v>
                </c:pt>
                <c:pt idx="3">
                  <c:v>Heartlands Hospital (89)</c:v>
                </c:pt>
                <c:pt idx="4">
                  <c:v>Good Hope Hospital (94)</c:v>
                </c:pt>
                <c:pt idx="5">
                  <c:v>Solihull Hospital (40)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(398)</c:v>
                </c:pt>
                <c:pt idx="1">
                  <c:v>Queen Elizabeth Hospital (-)</c:v>
                </c:pt>
                <c:pt idx="2">
                  <c:v>Queen Elizabeth Hospital Birmingham (159)</c:v>
                </c:pt>
                <c:pt idx="3">
                  <c:v>Heartlands Hospital (89)</c:v>
                </c:pt>
                <c:pt idx="4">
                  <c:v>Good Hope Hospital (94)</c:v>
                </c:pt>
                <c:pt idx="5">
                  <c:v>Solihull Hospital (40)</c:v>
                </c:pt>
              </c:strCache>
            </c:strRef>
          </c:cat>
          <c:val>
            <c:numRef>
              <c:f>Sheet1!$G$2:$G$7</c:f>
              <c:numCache>
                <c:formatCode>0.0;;</c:formatCode>
                <c:ptCount val="6"/>
                <c:pt idx="0">
                  <c:v>8.8466726082471343</c:v>
                </c:pt>
                <c:pt idx="1">
                  <c:v>0</c:v>
                </c:pt>
                <c:pt idx="2">
                  <c:v>8.9303085465552083</c:v>
                </c:pt>
                <c:pt idx="3">
                  <c:v>0</c:v>
                </c:pt>
                <c:pt idx="4">
                  <c:v>9.3093335060878459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(398)</c:v>
                </c:pt>
                <c:pt idx="1">
                  <c:v>Queen Elizabeth Hospital (-)</c:v>
                </c:pt>
                <c:pt idx="2">
                  <c:v>Queen Elizabeth Hospital Birmingham (159)</c:v>
                </c:pt>
                <c:pt idx="3">
                  <c:v>Heartlands Hospital (89)</c:v>
                </c:pt>
                <c:pt idx="4">
                  <c:v>Good Hope Hospital (94)</c:v>
                </c:pt>
                <c:pt idx="5">
                  <c:v>Solihull Hospital (40)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(398)</c:v>
                </c:pt>
                <c:pt idx="1">
                  <c:v>Queen Elizabeth Hospital (-)</c:v>
                </c:pt>
                <c:pt idx="2">
                  <c:v>Queen Elizabeth Hospital Birmingham (159)</c:v>
                </c:pt>
                <c:pt idx="3">
                  <c:v>Heartlands Hospital (89)</c:v>
                </c:pt>
                <c:pt idx="4">
                  <c:v>Good Hope Hospital (94)</c:v>
                </c:pt>
                <c:pt idx="5">
                  <c:v>Solihull Hospital (40)</c:v>
                </c:pt>
              </c:strCache>
            </c:strRef>
          </c:cat>
          <c:val>
            <c:numRef>
              <c:f>Sheet1!$I$2:$I$7</c:f>
              <c:numCache>
                <c:formatCode>0.0;;</c:formatCode>
                <c:ptCount val="6"/>
                <c:pt idx="0">
                  <c:v>0</c:v>
                </c:pt>
                <c:pt idx="1">
                  <c:v>0</c:v>
                </c:pt>
                <c:pt idx="2">
                  <c:v>0</c:v>
                </c:pt>
                <c:pt idx="3">
                  <c:v>0</c:v>
                </c:pt>
                <c:pt idx="4">
                  <c:v>0</c:v>
                </c:pt>
                <c:pt idx="5">
                  <c:v>9.7041832456937183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(398)</c:v>
                </c:pt>
                <c:pt idx="1">
                  <c:v>Queen Elizabeth Hospital (-)</c:v>
                </c:pt>
                <c:pt idx="2">
                  <c:v>Queen Elizabeth Hospital Birmingham (159)</c:v>
                </c:pt>
                <c:pt idx="3">
                  <c:v>Heartlands Hospital (89)</c:v>
                </c:pt>
                <c:pt idx="4">
                  <c:v>Good Hope Hospital (94)</c:v>
                </c:pt>
                <c:pt idx="5">
                  <c:v>Solihull Hospital (40)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1.1533273917528657</c:v>
                </c:pt>
                <c:pt idx="1">
                  <c:v>0</c:v>
                </c:pt>
                <c:pt idx="2">
                  <c:v>1.0696914534447917</c:v>
                </c:pt>
                <c:pt idx="3">
                  <c:v>1.7188711929574474</c:v>
                </c:pt>
                <c:pt idx="4">
                  <c:v>0.69066649391215407</c:v>
                </c:pt>
                <c:pt idx="5">
                  <c:v>0.29581675430628174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(92)</c:v>
                </c:pt>
                <c:pt idx="4">
                  <c:v>Good Hope Hospital (94)</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(92)</c:v>
                </c:pt>
                <c:pt idx="4">
                  <c:v>Good Hope Hospital (94)</c:v>
                </c:pt>
                <c:pt idx="5">
                  <c:v>Solihull Hospital (41)</c:v>
                </c:pt>
              </c:strCache>
            </c:strRef>
          </c:cat>
          <c:val>
            <c:numRef>
              <c:f>Sheet1!$E$2:$E$7</c:f>
              <c:numCache>
                <c:formatCode>0.0;;</c:formatCode>
                <c:ptCount val="6"/>
                <c:pt idx="0">
                  <c:v>0</c:v>
                </c:pt>
                <c:pt idx="1">
                  <c:v>0</c:v>
                </c:pt>
                <c:pt idx="2">
                  <c:v>0</c:v>
                </c:pt>
                <c:pt idx="3">
                  <c:v>7.0283841997310006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(92)</c:v>
                </c:pt>
                <c:pt idx="4">
                  <c:v>Good Hope Hospital (94)</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(92)</c:v>
                </c:pt>
                <c:pt idx="4">
                  <c:v>Good Hope Hospital (94)</c:v>
                </c:pt>
                <c:pt idx="5">
                  <c:v>Solihull Hospital (41)</c:v>
                </c:pt>
              </c:strCache>
            </c:strRef>
          </c:cat>
          <c:val>
            <c:numRef>
              <c:f>Sheet1!$G$2:$G$7</c:f>
              <c:numCache>
                <c:formatCode>0.0;;</c:formatCode>
                <c:ptCount val="6"/>
                <c:pt idx="0">
                  <c:v>7.8795950550652423</c:v>
                </c:pt>
                <c:pt idx="1">
                  <c:v>0</c:v>
                </c:pt>
                <c:pt idx="2">
                  <c:v>7.9897428469113789</c:v>
                </c:pt>
                <c:pt idx="3">
                  <c:v>0</c:v>
                </c:pt>
                <c:pt idx="4">
                  <c:v>8.3264601958500162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(92)</c:v>
                </c:pt>
                <c:pt idx="4">
                  <c:v>Good Hope Hospital (94)</c:v>
                </c:pt>
                <c:pt idx="5">
                  <c:v>Solihull Hospital (41)</c:v>
                </c:pt>
              </c:strCache>
            </c:strRef>
          </c:cat>
          <c:val>
            <c:numRef>
              <c:f>Sheet1!$H$2:$H$7</c:f>
              <c:numCache>
                <c:formatCode>0.0;;</c:formatCode>
                <c:ptCount val="6"/>
                <c:pt idx="0">
                  <c:v>0</c:v>
                </c:pt>
                <c:pt idx="1">
                  <c:v>0</c:v>
                </c:pt>
                <c:pt idx="2">
                  <c:v>0</c:v>
                </c:pt>
                <c:pt idx="3">
                  <c:v>0</c:v>
                </c:pt>
                <c:pt idx="4">
                  <c:v>0</c:v>
                </c:pt>
                <c:pt idx="5">
                  <c:v>8.9717314577034486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(92)</c:v>
                </c:pt>
                <c:pt idx="4">
                  <c:v>Good Hope Hospital (94)</c:v>
                </c:pt>
                <c:pt idx="5">
                  <c:v>Solihull Hospital (41)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(404)</c:v>
                </c:pt>
                <c:pt idx="1">
                  <c:v>Queen Elizabeth Hospital (-)</c:v>
                </c:pt>
                <c:pt idx="2">
                  <c:v>Queen Elizabeth Hospital Birmingham (161)</c:v>
                </c:pt>
                <c:pt idx="3">
                  <c:v>Heartlands Hospital (92)</c:v>
                </c:pt>
                <c:pt idx="4">
                  <c:v>Good Hope Hospital (94)</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2.1204049449347577</c:v>
                </c:pt>
                <c:pt idx="1">
                  <c:v>0</c:v>
                </c:pt>
                <c:pt idx="2">
                  <c:v>2.0102571530886211</c:v>
                </c:pt>
                <c:pt idx="3">
                  <c:v>2.9716158002689994</c:v>
                </c:pt>
                <c:pt idx="4">
                  <c:v>1.6735398041499838</c:v>
                </c:pt>
                <c:pt idx="5">
                  <c:v>1.0282685422965514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6.8589630995359947</c:v>
                </c:pt>
                <c:pt idx="1">
                  <c:v>5.7195580998394142</c:v>
                </c:pt>
                <c:pt idx="2">
                  <c:v>6.2335284850062278</c:v>
                </c:pt>
                <c:pt idx="3">
                  <c:v>5.95219939742445</c:v>
                </c:pt>
                <c:pt idx="4">
                  <c:v>5.9438657577652094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6.635977162881356</c:v>
                </c:pt>
                <c:pt idx="1">
                  <c:v>6.3777815836048024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8.0589557558167861</c:v>
                </c:pt>
                <c:pt idx="1">
                  <c:v>8.2069904052842517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7.9438616126404984</c:v>
                </c:pt>
                <c:pt idx="1">
                  <c:v>8.1842787040461751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8.8213030331961271</c:v>
                </c:pt>
                <c:pt idx="1">
                  <c:v>8.9637194238060349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0.16850522557088521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0.44004732593063878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0.12268190444420846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1.2807816095258255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0.12268190444420668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0.44004732593064055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0.38196160050945061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7.8845041793560844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3.6567869649827829</c:v>
                </c:pt>
                <c:pt idx="1">
                  <c:v>3.7170806217107888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7.0643122887527419</c:v>
                </c:pt>
                <c:pt idx="1">
                  <c:v>6.1865628873747278</c:v>
                </c:pt>
                <c:pt idx="2">
                  <c:v>6.3811753797597621</c:v>
                </c:pt>
                <c:pt idx="3">
                  <c:v>6.1348100485212091</c:v>
                </c:pt>
                <c:pt idx="4">
                  <c:v>6.5170689447827526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9.0957177251567582</c:v>
                </c:pt>
                <c:pt idx="1">
                  <c:v>8.7471926826721003</c:v>
                </c:pt>
                <c:pt idx="2">
                  <c:v>8.8217197537199254</c:v>
                </c:pt>
                <c:pt idx="3">
                  <c:v>8.7250654323177681</c:v>
                </c:pt>
                <c:pt idx="4">
                  <c:v>8.716133032294481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8.155008965986001</c:v>
                </c:pt>
                <c:pt idx="1">
                  <c:v>7.6990977827091633</c:v>
                </c:pt>
                <c:pt idx="2">
                  <c:v>7.918521241793405</c:v>
                </c:pt>
                <c:pt idx="3">
                  <c:v>7.8246207374630972</c:v>
                </c:pt>
                <c:pt idx="4">
                  <c:v>7.8377469182178574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7.9421719958708898</c:v>
                </c:pt>
                <c:pt idx="1">
                  <c:v>7.5934260001751301</c:v>
                </c:pt>
                <c:pt idx="2">
                  <c:v>7.4394002489125581</c:v>
                </c:pt>
                <c:pt idx="3">
                  <c:v>7.7074884527040988</c:v>
                </c:pt>
                <c:pt idx="4">
                  <c:v>7.7813838509374733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9.1801264177651856</c:v>
                </c:pt>
                <c:pt idx="1">
                  <c:v>9.0746317433913379</c:v>
                </c:pt>
                <c:pt idx="2">
                  <c:v>9.2948552716967452</c:v>
                </c:pt>
                <c:pt idx="3">
                  <c:v>9.1979836567769535</c:v>
                </c:pt>
                <c:pt idx="4">
                  <c:v>8.9756011912089058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8.5171758248701863</c:v>
                </c:pt>
                <c:pt idx="1">
                  <c:v>8.3052808951466179</c:v>
                </c:pt>
                <c:pt idx="2">
                  <c:v>8.4356603275933661</c:v>
                </c:pt>
                <c:pt idx="3">
                  <c:v>8.6106702963390038</c:v>
                </c:pt>
                <c:pt idx="4">
                  <c:v>8.4681580195876052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9.1792538115129982</c:v>
                </c:pt>
                <c:pt idx="1">
                  <c:v>8.7608923832811385</c:v>
                </c:pt>
                <c:pt idx="2">
                  <c:v>8.7874763168078971</c:v>
                </c:pt>
                <c:pt idx="3">
                  <c:v>8.9364686269804068</c:v>
                </c:pt>
                <c:pt idx="4">
                  <c:v>8.8360735078465744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8.5343186497282666</c:v>
                </c:pt>
                <c:pt idx="1">
                  <c:v>8.1148270654158967</c:v>
                </c:pt>
                <c:pt idx="2">
                  <c:v>8.3925047316628785</c:v>
                </c:pt>
                <c:pt idx="3">
                  <c:v>8.548312742044649</c:v>
                </c:pt>
                <c:pt idx="4">
                  <c:v>8.3277020590879207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8.6986696256622924</c:v>
                </c:pt>
                <c:pt idx="1">
                  <c:v>8.316558384249257</c:v>
                </c:pt>
                <c:pt idx="2">
                  <c:v>8.442649959223095</c:v>
                </c:pt>
                <c:pt idx="3">
                  <c:v>8.4327107479758965</c:v>
                </c:pt>
                <c:pt idx="4">
                  <c:v>8.4284291765925641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0.18691899630176678</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0.6261168306351772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0.17455669120235129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1.8223469950560016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0.17455669120235129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0.6261168306351772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0.37385565900020623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7.758204336240393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8.9229222310438061</c:v>
                </c:pt>
                <c:pt idx="1">
                  <c:v>8.5921962497402724</c:v>
                </c:pt>
                <c:pt idx="2">
                  <c:v>8.7705428319252796</c:v>
                </c:pt>
                <c:pt idx="3">
                  <c:v>8.8646627891506373</c:v>
                </c:pt>
                <c:pt idx="4">
                  <c:v>8.5995422726722808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8.6512750295437346</c:v>
                </c:pt>
                <c:pt idx="1">
                  <c:v>8.2489707821419014</c:v>
                </c:pt>
                <c:pt idx="2">
                  <c:v>8.5710412910954101</c:v>
                </c:pt>
                <c:pt idx="3">
                  <c:v>8.6074114944525899</c:v>
                </c:pt>
                <c:pt idx="4">
                  <c:v>8.3292178299456356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7.4179470468886199</c:v>
                </c:pt>
                <c:pt idx="1">
                  <c:v>6.4756945651984834</c:v>
                </c:pt>
                <c:pt idx="2">
                  <c:v>6.5812397343266094</c:v>
                </c:pt>
                <c:pt idx="3">
                  <c:v>7.1995943012478341</c:v>
                </c:pt>
                <c:pt idx="4">
                  <c:v>7.0697335678789601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7.4662517805286734</c:v>
                </c:pt>
                <c:pt idx="1">
                  <c:v>7.4899703844654546</c:v>
                </c:pt>
                <c:pt idx="2">
                  <c:v>7.5586003056376114</c:v>
                </c:pt>
                <c:pt idx="3">
                  <c:v>7.4629340829135913</c:v>
                </c:pt>
                <c:pt idx="4">
                  <c:v>7.3877041156674084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7.0828212017536547</c:v>
                </c:pt>
                <c:pt idx="1">
                  <c:v>6.6918512415213431</c:v>
                </c:pt>
                <c:pt idx="2">
                  <c:v>6.8410336976402011</c:v>
                </c:pt>
                <c:pt idx="3">
                  <c:v>6.9639473592605778</c:v>
                </c:pt>
                <c:pt idx="4">
                  <c:v>6.969731752941561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8.908937475452646</c:v>
                </c:pt>
                <c:pt idx="1">
                  <c:v>8.5940309761610845</c:v>
                </c:pt>
                <c:pt idx="2">
                  <c:v>8.5030787371797452</c:v>
                </c:pt>
                <c:pt idx="3">
                  <c:v>8.6892764781378258</c:v>
                </c:pt>
                <c:pt idx="4">
                  <c:v>8.7444532080122865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7.4952867709948814</c:v>
                </c:pt>
                <c:pt idx="1">
                  <c:v>6.8341392525633244</c:v>
                </c:pt>
                <c:pt idx="2">
                  <c:v>7.726074081104179</c:v>
                </c:pt>
                <c:pt idx="3">
                  <c:v>7.2548387626692499</c:v>
                </c:pt>
                <c:pt idx="4">
                  <c:v>7.5372867282607281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9.5704687961305925</c:v>
                </c:pt>
                <c:pt idx="1">
                  <c:v>9.0448468312789547</c:v>
                </c:pt>
                <c:pt idx="2">
                  <c:v>9.5414413337064623</c:v>
                </c:pt>
                <c:pt idx="3">
                  <c:v>9.400048769034596</c:v>
                </c:pt>
                <c:pt idx="4">
                  <c:v>9.4230627679491867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8.8444619723010085</c:v>
                </c:pt>
                <c:pt idx="1">
                  <c:v>8.2861137744957425</c:v>
                </c:pt>
                <c:pt idx="2">
                  <c:v>8.64094240986595</c:v>
                </c:pt>
                <c:pt idx="3">
                  <c:v>8.6022759380977689</c:v>
                </c:pt>
                <c:pt idx="4">
                  <c:v>8.7171404984959118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7.7009791881288781</c:v>
                </c:pt>
                <c:pt idx="1">
                  <c:v>7.5178315386615351</c:v>
                </c:pt>
                <c:pt idx="2">
                  <c:v>7.4989906766866188</c:v>
                </c:pt>
                <c:pt idx="3">
                  <c:v>7.9174384508028366</c:v>
                </c:pt>
                <c:pt idx="4">
                  <c:v>7.857267786946081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7.1166468882484546</c:v>
                </c:pt>
                <c:pt idx="1">
                  <c:v>6.6118342109848314</c:v>
                </c:pt>
                <c:pt idx="2">
                  <c:v>6.8006851821830034</c:v>
                </c:pt>
                <c:pt idx="3">
                  <c:v>6.5350482397907728</c:v>
                </c:pt>
                <c:pt idx="4">
                  <c:v>6.253559519206056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5.4370475811819086</c:v>
                </c:pt>
                <c:pt idx="1">
                  <c:v>5.6325501108504614</c:v>
                </c:pt>
                <c:pt idx="2">
                  <c:v>5.4206618767469648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8.2690841767343475</c:v>
                </c:pt>
                <c:pt idx="1">
                  <c:v>7.4659560627652839</c:v>
                </c:pt>
                <c:pt idx="2">
                  <c:v>8.6521180728377765</c:v>
                </c:pt>
                <c:pt idx="3">
                  <c:v>7.9998430357059931</c:v>
                </c:pt>
                <c:pt idx="4">
                  <c:v>8.1091805257319312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7.1921823454419709</c:v>
                </c:pt>
                <c:pt idx="1">
                  <c:v>6.6934038846584771</c:v>
                </c:pt>
                <c:pt idx="2">
                  <c:v>6.6130325487727202</c:v>
                </c:pt>
                <c:pt idx="3">
                  <c:v>6.7484772715397723</c:v>
                </c:pt>
                <c:pt idx="4">
                  <c:v>6.5487783853005537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7.8488686232278404</c:v>
                </c:pt>
                <c:pt idx="1">
                  <c:v>7.9902691568522961</c:v>
                </c:pt>
                <c:pt idx="2">
                  <c:v>7.7750640311248942</c:v>
                </c:pt>
                <c:pt idx="3">
                  <c:v>7.1006963734950519</c:v>
                </c:pt>
                <c:pt idx="4">
                  <c:v>7.5777139699758527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8.8121999081538256</c:v>
                </c:pt>
                <c:pt idx="1">
                  <c:v>8.910013197030322</c:v>
                </c:pt>
                <c:pt idx="2">
                  <c:v>8.9781190641050053</c:v>
                </c:pt>
                <c:pt idx="3">
                  <c:v>8.7715031156214156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4.9755784094758324</c:v>
                </c:pt>
                <c:pt idx="1">
                  <c:v>4.0334313853362227</c:v>
                </c:pt>
                <c:pt idx="2">
                  <c:v>4.1262155420545206</c:v>
                </c:pt>
                <c:pt idx="3">
                  <c:v>3.9155905957377768</c:v>
                </c:pt>
                <c:pt idx="4">
                  <c:v>4.0495435946819622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6.5743986853156917</c:v>
                </c:pt>
                <c:pt idx="1">
                  <c:v>6.2473656173765102</c:v>
                </c:pt>
                <c:pt idx="2">
                  <c:v>6.7206201849846554</c:v>
                </c:pt>
                <c:pt idx="3">
                  <c:v>6.5389979242147662</c:v>
                </c:pt>
                <c:pt idx="4">
                  <c:v>6.4510882679578128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7.9492639620260954</c:v>
                </c:pt>
                <c:pt idx="1">
                  <c:v>7.6680153966041074</c:v>
                </c:pt>
                <c:pt idx="2">
                  <c:v>7.3352035360683052</c:v>
                </c:pt>
                <c:pt idx="3">
                  <c:v>7.2854009427242721</c:v>
                </c:pt>
                <c:pt idx="4">
                  <c:v>7.3970418040997661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8.5958334263980678</c:v>
                </c:pt>
                <c:pt idx="1">
                  <c:v>7.5297672670405973</c:v>
                </c:pt>
                <c:pt idx="2">
                  <c:v>8.1509079998213689</c:v>
                </c:pt>
                <c:pt idx="3">
                  <c:v>7.2308487205475416</c:v>
                </c:pt>
                <c:pt idx="4">
                  <c:v>7.7232683256852246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8.784801062241181</c:v>
                </c:pt>
                <c:pt idx="1">
                  <c:v>8.6799077013941215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9.1017603830286991</c:v>
                </c:pt>
                <c:pt idx="1">
                  <c:v>8.7642132668001445</c:v>
                </c:pt>
                <c:pt idx="2">
                  <c:v>9.0613805662714064</c:v>
                </c:pt>
                <c:pt idx="3">
                  <c:v>9.0004548217468265</c:v>
                </c:pt>
                <c:pt idx="4">
                  <c:v>8.8466726082471343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8.1342043645113691</c:v>
                </c:pt>
                <c:pt idx="1">
                  <c:v>7.674000473163562</c:v>
                </c:pt>
                <c:pt idx="2">
                  <c:v>7.7826978391230206</c:v>
                </c:pt>
                <c:pt idx="3">
                  <c:v>7.9989514250278351</c:v>
                </c:pt>
                <c:pt idx="4">
                  <c:v>7.8795950550652423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7.2404361022184691</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0.8578811369509044</c:v>
                </c:pt>
                <c:pt idx="1">
                  <c:v>0.1421188630490956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0.30228779116845317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0.1151029073850891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1.2016579596611887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0.1151029073850891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0.41286224591243492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1.2333725823420956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3.7170806217107888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0.29538378321495351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0.21740309207534914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6.0610356650746766E-2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0.63276349105242957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6.0610356650746766E-2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3.9695897294814486E-2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8.9637194238060349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0.16308244478760514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0.32069997729715549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8.9408755948743313E-2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0.93341467813461776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8.9408755948742424E-2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0.32069997729715638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5.120420916480839E-2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8.1842787040461751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8.3256442525279972E-2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0.28305907797989338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7.8914754642251062E-2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0.82385879909454829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7.8914754642250173E-2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0.28305907797989427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0.34017549180280859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8.2069904052842517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6.498798978949516E-2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0.15807732524346552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1.6503047615057058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0.1580773252434664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0.56700704622082121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1.3265179007862233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6.3777815836048024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5.0334953645876368E-3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0.26440717898052846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7.3714744652633613E-2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0.76957143541019946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7.3714744652633613E-2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0.26440717898052846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0.23474683198721635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8.716133032294481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0.3809347747039924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0.16905682174878667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1.7649291412752568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0.16905682174878578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0.60638936669521026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0.78235873293661307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6.5170689447827526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7.592022756355183</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8.1927710843373497E-2</c:v>
                </c:pt>
                <c:pt idx="1">
                  <c:v>7.7108433734939766E-2</c:v>
                </c:pt>
                <c:pt idx="2">
                  <c:v>0.23132530120481931</c:v>
                </c:pt>
                <c:pt idx="3">
                  <c:v>0.60963855421686752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0.14092700800111757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6.3249408085077619E-2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0.660314812162067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6.3249408085077619E-2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7.7727604682536366E-2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8.9756011912089058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0.60607987081435155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0.17698892014177225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1.8477391187752978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0.17698892014177225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0.63484098474487993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0.41942481562264078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5.6922959350334938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0.11334588749864061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0.44365455721985914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0.12368757355808402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1.2912806518430733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0.12368757355808313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0.44365455721986002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0.17379899604283899</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7.6730858863781943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0.38192783975334788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0.37012923303979672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0.10318926289067676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1.077281207930783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0.10318926289067853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0.37012923303979584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0.43694473733655315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7.7813838509374733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0.27071020645857935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0.11289912644208311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1.1786508004879375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0.112899126442084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0.40495751118158729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0.41375704385930767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7.8377469182178574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8.5439778621740334</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0.17723190025815505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7.7836812535171163E-2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0.81260523702166054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7.7836812535171163E-2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0.27919261092529446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0.11577252727865606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8.3277020590879207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0.20052164513863602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6.4252643257724174E-2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0.6707884444795198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6.4252643257724174E-2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0.23046759811586348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0.12197476396001861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8.8360735078465744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0.78795180722891578</c:v>
                </c:pt>
                <c:pt idx="1">
                  <c:v>3.1325301204819279E-2</c:v>
                </c:pt>
                <c:pt idx="2">
                  <c:v>6.2650602409638559E-2</c:v>
                </c:pt>
                <c:pt idx="3">
                  <c:v>3.8554216867469883E-2</c:v>
                </c:pt>
                <c:pt idx="4">
                  <c:v>2.4096385542168681E-3</c:v>
                </c:pt>
                <c:pt idx="5">
                  <c:v>7.7108433734939766E-2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0.2433953848232191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7.3995047198737396E-2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0.77249775406963295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7.3995047198737396E-2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0.26541259527580152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0.37298702243502646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8.4681580195876052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8.1067307117723608</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0.23636684900701344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0.37642622047726171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0.10494481590865146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1.0956089314052155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0.10494481590865234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0.37642622047726171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0.76788954648036167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7.0697335678789601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5.8168391839500622E-2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0.29662014433550521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8.2695478552530233E-2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0.86332901825130648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8.2695478552530233E-2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0.2966201443355061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7.2054508562320763E-2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8.3292178299456356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7.8371355426451572E-2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0.2103621760560852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5.8647401906167573E-2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0.61227052309126861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5.8647401906167573E-2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0.2103621760560852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0.33860871610211341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8.5995422726722808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4.8322810395738713E-2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0.25231734046112209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7.0344188063415913E-2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0.73438330466757407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7.0344188063415913E-2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0.25231734046112209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0.39061980195483237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8.4284291765925641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0.2263681592039801</c:v>
                </c:pt>
                <c:pt idx="1">
                  <c:v>2.4875621890547259E-3</c:v>
                </c:pt>
                <c:pt idx="2">
                  <c:v>0.65671641791044777</c:v>
                </c:pt>
                <c:pt idx="3">
                  <c:v>7.4626865671641781E-3</c:v>
                </c:pt>
                <c:pt idx="4">
                  <c:v>4.9751243781094526E-3</c:v>
                </c:pt>
                <c:pt idx="5">
                  <c:v>5.9701492537313418E-2</c:v>
                </c:pt>
                <c:pt idx="6">
                  <c:v>4.9751243781094526E-3</c:v>
                </c:pt>
                <c:pt idx="7">
                  <c:v>1.492537313432836E-2</c:v>
                </c:pt>
                <c:pt idx="8">
                  <c:v>2.2388059701492539E-2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8.0909495511818808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0.2017810284037731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0.33516556996274183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9.3441655031528903E-2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0.97551757017649354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9.3441655031529791E-2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0.33516556996274183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0.61633354020526454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7.5372867282607281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0.18526629031348563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6.367848728477199E-2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0.66479433789561426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6.367848728477199E-2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0.22840815991502339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0.27612262982326996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8.7444532080122865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0.10498792246828348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0.2854628295839694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7.9584902617754416E-2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0.83085504851353509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7.9584902617755304E-2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0.2854628295839694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0.52631791076996226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6.969731752941561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0.12621465745133165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0.28723921563823218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8.0080145768487654E-2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0.83602531647256662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8.0080145768487654E-2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0.28723921563823218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0.55987710820116732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7.3877041156674084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0.27122535690496896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0.25385996078447004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7.0774259076124224E-2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0.73887318478773079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7.0774259076124224E-2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0.25385996078446915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0.6190867953508743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7.857267786946081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0.25676146113263343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0.20848300935543662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5.8123504279663507E-2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0.60680110648628371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5.8123504279663507E-2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0.20848300935543662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0.28718833001129873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8.7171404984959118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9.2223110359572757E-3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0.14803063781142711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4.126983506692028E-2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0.43085120027553003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4.126983506692028E-2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0.14803063781142711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3.743918498513743E-2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9.4230627679491867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40</c:v>
                </c:pt>
                <c:pt idx="4" formatCode="0">
                  <c:v>3</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8.3531440184161827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7.0120744462184987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0.4372446453231964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0.21900219406344945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2.2863517148108095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0.21900219406344945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0.53596570408933708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6.544414204347075</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6.7166845840821017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0.28490690779570738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9.0480313691672087E-2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0.94460158835505048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9.0480313691672087E-2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0.32454354429664711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0.74858759446135625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6.5487783853005537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1.0279400372789143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0.51249563938834708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0.14287995257452213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1.4916463553155053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0.14287995257452124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0.51249563938834619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2.9734175897734971E-2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8.1091805257319312</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2.8544704615336869E-2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0.36301676323400045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0.1012063594853867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1.0565799787929677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0.1012063594853867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0.36301676323400045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1.02274910866727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5.4206618767469648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0.28077649981806818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8.9382184883189275E-2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0.9331372799945985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8.9382184883189275E-2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0.32060466962813194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0.51254044239765584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6.253559519206056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0.24075359696338339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0.3193904354607584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8.9043665475578848E-2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0.92960318559250332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8.9043665475578848E-2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0.3193904354607584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1.3003315657491834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6.4510882679578128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0.32530073363469381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0.11111441795501298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1.160018698068598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0.11111441795501342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0.39855594608640033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0.43183168344862999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4.0495435946819622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2.2320334698900268E-2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0.15729108557723848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4.385157866805045E-2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0.45780423576857388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4.385157866805045E-2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0.15729108557723848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0.16261441157749523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8.7715031156214156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0.36655881202814022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0.11093650288088774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1.1581612900341449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0.11093650288088774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0.39791778308293324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0.54952647257422171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7.5777139699758527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4.7051901731439969</c:v>
                </c:pt>
                <c:pt idx="1">
                  <c:v>7.0120744462184987</c:v>
                </c:pt>
                <c:pt idx="2">
                  <c:v>5.5811910398955771</c:v>
                </c:pt>
                <c:pt idx="3" formatCode="General">
                  <c:v>6.544414204347075</c:v>
                </c:pt>
                <c:pt idx="4">
                  <c:v>5.9438657577652094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7.8553173356277179</c:v>
                </c:pt>
                <c:pt idx="2">
                  <c:v>6.408272257290359</c:v>
                </c:pt>
                <c:pt idx="3" formatCode="General">
                  <c:v>7.2955149638519314</c:v>
                </c:pt>
                <c:pt idx="4">
                  <c:v>6.6213835006130024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0.34694634815093739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0.40594821835518324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0.11317532819503384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1.1815343074509297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0.11317532819503384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0.40594821835518324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0.33388992420230146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5.5811910398955771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3.9440864926732822E-2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0.39253705756923107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0.10943639683680129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1.1425003965852873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0.10943639683680217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0.39253705756923019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0.23656831999503147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7.7232683256852246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0.61432301351342744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0.51128167226228527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0.14254150761603146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1.488113038151627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0.14254150761603057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0.51128167226228349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0.63267493497080984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7.3970418040997661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0.2832886916998163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0.22772484472585219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6.3487984118854257E-2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0.66280551197569793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6.3487984118854257E-2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0.22772484472585219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0.15711886956973586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8.6799077013941215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8.8466726082471343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7.758204336240393</c:v>
                </c:pt>
                <c:pt idx="1">
                  <c:v>7.8845041793560844</c:v>
                </c:pt>
                <c:pt idx="2">
                  <c:v>9.4230627679491867</c:v>
                </c:pt>
                <c:pt idx="3">
                  <c:v>8.3531440184161827</c:v>
                </c:pt>
                <c:pt idx="4">
                  <c:v>6.5170689447827526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7.637202179542828</c:v>
                </c:pt>
                <c:pt idx="2">
                  <c:v>9.448559337634082</c:v>
                </c:pt>
                <c:pt idx="3">
                  <c:v>8.3932249382655506</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0.12919086047515549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0.1988094347497924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5.5426584004342416E-2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0.57864564291862663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5.5426584004342416E-2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0.1988094347497924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0.18014189315708506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8.8466726082471343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7.8795950550652423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5.3693660400106147E-2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0.27434844098936484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7.648629417459496E-2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0.79850601768375196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7.648629417459496E-2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0.27434844098936395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0.50701892109915647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7.8795950550652423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(127)</c:v>
                </c:pt>
                <c:pt idx="1">
                  <c:v>Queen Elizabeth Hospital (-)</c:v>
                </c:pt>
                <c:pt idx="2">
                  <c:v>Queen Elizabeth Hospital Birmingham (57)</c:v>
                </c:pt>
                <c:pt idx="3">
                  <c:v>Heartlands Hospital (-)</c:v>
                </c:pt>
                <c:pt idx="4">
                  <c:v>Good Hope Hospital (-)</c:v>
                </c:pt>
                <c:pt idx="5">
                  <c:v>Solihull Hospital (34)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(127)</c:v>
                </c:pt>
                <c:pt idx="1">
                  <c:v>Queen Elizabeth Hospital (-)</c:v>
                </c:pt>
                <c:pt idx="2">
                  <c:v>Queen Elizabeth Hospital Birmingham (57)</c:v>
                </c:pt>
                <c:pt idx="3">
                  <c:v>Heartlands Hospital (-)</c:v>
                </c:pt>
                <c:pt idx="4">
                  <c:v>Good Hope Hospital (-)</c:v>
                </c:pt>
                <c:pt idx="5">
                  <c:v>Solihull Hospital (34)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(127)</c:v>
                </c:pt>
                <c:pt idx="1">
                  <c:v>Queen Elizabeth Hospital (-)</c:v>
                </c:pt>
                <c:pt idx="2">
                  <c:v>Queen Elizabeth Hospital Birmingham (57)</c:v>
                </c:pt>
                <c:pt idx="3">
                  <c:v>Heartlands Hospital (-)</c:v>
                </c:pt>
                <c:pt idx="4">
                  <c:v>Good Hope Hospital (-)</c:v>
                </c:pt>
                <c:pt idx="5">
                  <c:v>Solihull Hospital (34)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(127)</c:v>
                </c:pt>
                <c:pt idx="1">
                  <c:v>Queen Elizabeth Hospital (-)</c:v>
                </c:pt>
                <c:pt idx="2">
                  <c:v>Queen Elizabeth Hospital Birmingham (57)</c:v>
                </c:pt>
                <c:pt idx="3">
                  <c:v>Heartlands Hospital (-)</c:v>
                </c:pt>
                <c:pt idx="4">
                  <c:v>Good Hope Hospital (-)</c:v>
                </c:pt>
                <c:pt idx="5">
                  <c:v>Solihull Hospital (34)</c:v>
                </c:pt>
              </c:strCache>
            </c:strRef>
          </c:cat>
          <c:val>
            <c:numRef>
              <c:f>Sheet1!$G$2:$G$7</c:f>
              <c:numCache>
                <c:formatCode>0.0;;</c:formatCode>
                <c:ptCount val="6"/>
                <c:pt idx="0">
                  <c:v>7.758204336240393</c:v>
                </c:pt>
                <c:pt idx="1">
                  <c:v>0</c:v>
                </c:pt>
                <c:pt idx="2">
                  <c:v>0</c:v>
                </c:pt>
                <c:pt idx="3">
                  <c:v>0</c:v>
                </c:pt>
                <c:pt idx="4">
                  <c:v>0</c:v>
                </c:pt>
                <c:pt idx="5">
                  <c:v>6.5782500393091521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(127)</c:v>
                </c:pt>
                <c:pt idx="1">
                  <c:v>Queen Elizabeth Hospital (-)</c:v>
                </c:pt>
                <c:pt idx="2">
                  <c:v>Queen Elizabeth Hospital Birmingham (57)</c:v>
                </c:pt>
                <c:pt idx="3">
                  <c:v>Heartlands Hospital (-)</c:v>
                </c:pt>
                <c:pt idx="4">
                  <c:v>Good Hope Hospital (-)</c:v>
                </c:pt>
                <c:pt idx="5">
                  <c:v>Solihull Hospital (34)</c:v>
                </c:pt>
              </c:strCache>
            </c:strRef>
          </c:cat>
          <c:val>
            <c:numRef>
              <c:f>Sheet1!$H$2:$H$7</c:f>
              <c:numCache>
                <c:formatCode>0.0;;</c:formatCode>
                <c:ptCount val="6"/>
                <c:pt idx="0">
                  <c:v>0</c:v>
                </c:pt>
                <c:pt idx="1">
                  <c:v>0</c:v>
                </c:pt>
                <c:pt idx="2">
                  <c:v>8.2011136119928612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(127)</c:v>
                </c:pt>
                <c:pt idx="1">
                  <c:v>Queen Elizabeth Hospital (-)</c:v>
                </c:pt>
                <c:pt idx="2">
                  <c:v>Queen Elizabeth Hospital Birmingham (57)</c:v>
                </c:pt>
                <c:pt idx="3">
                  <c:v>Heartlands Hospital (-)</c:v>
                </c:pt>
                <c:pt idx="4">
                  <c:v>Good Hope Hospital (-)</c:v>
                </c:pt>
                <c:pt idx="5">
                  <c:v>Solihull Hospital (34)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(127)</c:v>
                </c:pt>
                <c:pt idx="1">
                  <c:v>Queen Elizabeth Hospital (-)</c:v>
                </c:pt>
                <c:pt idx="2">
                  <c:v>Queen Elizabeth Hospital Birmingham (57)</c:v>
                </c:pt>
                <c:pt idx="3">
                  <c:v>Heartlands Hospital (-)</c:v>
                </c:pt>
                <c:pt idx="4">
                  <c:v>Good Hope Hospital (-)</c:v>
                </c:pt>
                <c:pt idx="5">
                  <c:v>Solihull Hospital (34)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2.241795663759607</c:v>
                </c:pt>
                <c:pt idx="1">
                  <c:v>0</c:v>
                </c:pt>
                <c:pt idx="2">
                  <c:v>1.7988863880071388</c:v>
                </c:pt>
                <c:pt idx="3">
                  <c:v>0</c:v>
                </c:pt>
                <c:pt idx="4">
                  <c:v>0</c:v>
                </c:pt>
                <c:pt idx="5">
                  <c:v>3.4217499606908479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(131)</c:v>
                </c:pt>
                <c:pt idx="1">
                  <c:v>Queen Elizabeth Hospital (-)</c:v>
                </c:pt>
                <c:pt idx="2">
                  <c:v>Queen Elizabeth Hospital Birmingham (59)</c:v>
                </c:pt>
                <c:pt idx="3">
                  <c:v>Heartlands Hospital (-)</c:v>
                </c:pt>
                <c:pt idx="4">
                  <c:v>Good Hope Hospital (-)</c:v>
                </c:pt>
                <c:pt idx="5">
                  <c:v>Solihull Hospital (35)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(131)</c:v>
                </c:pt>
                <c:pt idx="1">
                  <c:v>Queen Elizabeth Hospital (-)</c:v>
                </c:pt>
                <c:pt idx="2">
                  <c:v>Queen Elizabeth Hospital Birmingham (59)</c:v>
                </c:pt>
                <c:pt idx="3">
                  <c:v>Heartlands Hospital (-)</c:v>
                </c:pt>
                <c:pt idx="4">
                  <c:v>Good Hope Hospital (-)</c:v>
                </c:pt>
                <c:pt idx="5">
                  <c:v>Solihull Hospital (35)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(131)</c:v>
                </c:pt>
                <c:pt idx="1">
                  <c:v>Queen Elizabeth Hospital (-)</c:v>
                </c:pt>
                <c:pt idx="2">
                  <c:v>Queen Elizabeth Hospital Birmingham (59)</c:v>
                </c:pt>
                <c:pt idx="3">
                  <c:v>Heartlands Hospital (-)</c:v>
                </c:pt>
                <c:pt idx="4">
                  <c:v>Good Hope Hospital (-)</c:v>
                </c:pt>
                <c:pt idx="5">
                  <c:v>Solihull Hospital (35)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(131)</c:v>
                </c:pt>
                <c:pt idx="1">
                  <c:v>Queen Elizabeth Hospital (-)</c:v>
                </c:pt>
                <c:pt idx="2">
                  <c:v>Queen Elizabeth Hospital Birmingham (59)</c:v>
                </c:pt>
                <c:pt idx="3">
                  <c:v>Heartlands Hospital (-)</c:v>
                </c:pt>
                <c:pt idx="4">
                  <c:v>Good Hope Hospital (-)</c:v>
                </c:pt>
                <c:pt idx="5">
                  <c:v>Solihull Hospital (35)</c:v>
                </c:pt>
              </c:strCache>
            </c:strRef>
          </c:cat>
          <c:val>
            <c:numRef>
              <c:f>Sheet1!$G$2:$G$7</c:f>
              <c:numCache>
                <c:formatCode>0.0;;</c:formatCode>
                <c:ptCount val="6"/>
                <c:pt idx="0">
                  <c:v>7.8845041793560844</c:v>
                </c:pt>
                <c:pt idx="1">
                  <c:v>0</c:v>
                </c:pt>
                <c:pt idx="2">
                  <c:v>8.0560477736146847</c:v>
                </c:pt>
                <c:pt idx="3">
                  <c:v>0</c:v>
                </c:pt>
                <c:pt idx="4">
                  <c:v>0</c:v>
                </c:pt>
                <c:pt idx="5">
                  <c:v>7.2972420673231637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(131)</c:v>
                </c:pt>
                <c:pt idx="1">
                  <c:v>Queen Elizabeth Hospital (-)</c:v>
                </c:pt>
                <c:pt idx="2">
                  <c:v>Queen Elizabeth Hospital Birmingham (59)</c:v>
                </c:pt>
                <c:pt idx="3">
                  <c:v>Heartlands Hospital (-)</c:v>
                </c:pt>
                <c:pt idx="4">
                  <c:v>Good Hope Hospital (-)</c:v>
                </c:pt>
                <c:pt idx="5">
                  <c:v>Solihull Hospital (35)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(131)</c:v>
                </c:pt>
                <c:pt idx="1">
                  <c:v>Queen Elizabeth Hospital (-)</c:v>
                </c:pt>
                <c:pt idx="2">
                  <c:v>Queen Elizabeth Hospital Birmingham (59)</c:v>
                </c:pt>
                <c:pt idx="3">
                  <c:v>Heartlands Hospital (-)</c:v>
                </c:pt>
                <c:pt idx="4">
                  <c:v>Good Hope Hospital (-)</c:v>
                </c:pt>
                <c:pt idx="5">
                  <c:v>Solihull Hospital (35)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(131)</c:v>
                </c:pt>
                <c:pt idx="1">
                  <c:v>Queen Elizabeth Hospital (-)</c:v>
                </c:pt>
                <c:pt idx="2">
                  <c:v>Queen Elizabeth Hospital Birmingham (59)</c:v>
                </c:pt>
                <c:pt idx="3">
                  <c:v>Heartlands Hospital (-)</c:v>
                </c:pt>
                <c:pt idx="4">
                  <c:v>Good Hope Hospital (-)</c:v>
                </c:pt>
                <c:pt idx="5">
                  <c:v>Solihull Hospital (35)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2.1154958206439156</c:v>
                </c:pt>
                <c:pt idx="1">
                  <c:v>0</c:v>
                </c:pt>
                <c:pt idx="2">
                  <c:v>1.9439522263853153</c:v>
                </c:pt>
                <c:pt idx="3">
                  <c:v>0</c:v>
                </c:pt>
                <c:pt idx="4">
                  <c:v>0</c:v>
                </c:pt>
                <c:pt idx="5">
                  <c:v>2.7027579326768363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(393)</c:v>
                </c:pt>
                <c:pt idx="1">
                  <c:v>Queen Elizabeth Hospital (-)</c:v>
                </c:pt>
                <c:pt idx="2">
                  <c:v>Queen Elizabeth Hospital Birmingham (158)</c:v>
                </c:pt>
                <c:pt idx="3">
                  <c:v>Heartlands Hospital (88)</c:v>
                </c:pt>
                <c:pt idx="4">
                  <c:v>Good Hope Hospital (88)</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(393)</c:v>
                </c:pt>
                <c:pt idx="1">
                  <c:v>Queen Elizabeth Hospital (-)</c:v>
                </c:pt>
                <c:pt idx="2">
                  <c:v>Queen Elizabeth Hospital Birmingham (158)</c:v>
                </c:pt>
                <c:pt idx="3">
                  <c:v>Heartlands Hospital (88)</c:v>
                </c:pt>
                <c:pt idx="4">
                  <c:v>Good Hope Hospital (88)</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(393)</c:v>
                </c:pt>
                <c:pt idx="1">
                  <c:v>Queen Elizabeth Hospital (-)</c:v>
                </c:pt>
                <c:pt idx="2">
                  <c:v>Queen Elizabeth Hospital Birmingham (158)</c:v>
                </c:pt>
                <c:pt idx="3">
                  <c:v>Heartlands Hospital (88)</c:v>
                </c:pt>
                <c:pt idx="4">
                  <c:v>Good Hope Hospital (88)</c:v>
                </c:pt>
                <c:pt idx="5">
                  <c:v>Solihull Hospital (41)</c:v>
                </c:pt>
              </c:strCache>
            </c:strRef>
          </c:cat>
          <c:val>
            <c:numRef>
              <c:f>Sheet1!$F$2:$F$7</c:f>
              <c:numCache>
                <c:formatCode>0.0;;</c:formatCode>
                <c:ptCount val="6"/>
                <c:pt idx="0">
                  <c:v>0</c:v>
                </c:pt>
                <c:pt idx="1">
                  <c:v>0</c:v>
                </c:pt>
                <c:pt idx="2">
                  <c:v>0</c:v>
                </c:pt>
                <c:pt idx="3">
                  <c:v>5.0912506334442984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(393)</c:v>
                </c:pt>
                <c:pt idx="1">
                  <c:v>Queen Elizabeth Hospital (-)</c:v>
                </c:pt>
                <c:pt idx="2">
                  <c:v>Queen Elizabeth Hospital Birmingham (158)</c:v>
                </c:pt>
                <c:pt idx="3">
                  <c:v>Heartlands Hospital (88)</c:v>
                </c:pt>
                <c:pt idx="4">
                  <c:v>Good Hope Hospital (88)</c:v>
                </c:pt>
                <c:pt idx="5">
                  <c:v>Solihull Hospital (41)</c:v>
                </c:pt>
              </c:strCache>
            </c:strRef>
          </c:cat>
          <c:val>
            <c:numRef>
              <c:f>Sheet1!$G$2:$G$7</c:f>
              <c:numCache>
                <c:formatCode>0.0;;</c:formatCode>
                <c:ptCount val="6"/>
                <c:pt idx="0">
                  <c:v>5.9438657577652094</c:v>
                </c:pt>
                <c:pt idx="1">
                  <c:v>0</c:v>
                </c:pt>
                <c:pt idx="2">
                  <c:v>5.9986287084987486</c:v>
                </c:pt>
                <c:pt idx="3">
                  <c:v>0</c:v>
                </c:pt>
                <c:pt idx="4">
                  <c:v>5.7155076000412386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(393)</c:v>
                </c:pt>
                <c:pt idx="1">
                  <c:v>Queen Elizabeth Hospital (-)</c:v>
                </c:pt>
                <c:pt idx="2">
                  <c:v>Queen Elizabeth Hospital Birmingham (158)</c:v>
                </c:pt>
                <c:pt idx="3">
                  <c:v>Heartlands Hospital (88)</c:v>
                </c:pt>
                <c:pt idx="4">
                  <c:v>Good Hope Hospital (88)</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(393)</c:v>
                </c:pt>
                <c:pt idx="1">
                  <c:v>Queen Elizabeth Hospital (-)</c:v>
                </c:pt>
                <c:pt idx="2">
                  <c:v>Queen Elizabeth Hospital Birmingham (158)</c:v>
                </c:pt>
                <c:pt idx="3">
                  <c:v>Heartlands Hospital (88)</c:v>
                </c:pt>
                <c:pt idx="4">
                  <c:v>Good Hope Hospital (88)</c:v>
                </c:pt>
                <c:pt idx="5">
                  <c:v>Solihull Hospital (41)</c:v>
                </c:pt>
              </c:strCache>
            </c:strRef>
          </c:cat>
          <c:val>
            <c:numRef>
              <c:f>Sheet1!$I$2:$I$7</c:f>
              <c:numCache>
                <c:formatCode>0.0;;</c:formatCode>
                <c:ptCount val="6"/>
                <c:pt idx="0">
                  <c:v>0</c:v>
                </c:pt>
                <c:pt idx="1">
                  <c:v>0</c:v>
                </c:pt>
                <c:pt idx="2">
                  <c:v>0</c:v>
                </c:pt>
                <c:pt idx="3">
                  <c:v>0</c:v>
                </c:pt>
                <c:pt idx="4">
                  <c:v>0</c:v>
                </c:pt>
                <c:pt idx="5">
                  <c:v>8.9646913335971501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(393)</c:v>
                </c:pt>
                <c:pt idx="1">
                  <c:v>Queen Elizabeth Hospital (-)</c:v>
                </c:pt>
                <c:pt idx="2">
                  <c:v>Queen Elizabeth Hospital Birmingham (158)</c:v>
                </c:pt>
                <c:pt idx="3">
                  <c:v>Heartlands Hospital (88)</c:v>
                </c:pt>
                <c:pt idx="4">
                  <c:v>Good Hope Hospital (88)</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4.0561342422347906</c:v>
                </c:pt>
                <c:pt idx="1">
                  <c:v>0</c:v>
                </c:pt>
                <c:pt idx="2">
                  <c:v>4.0013712915012514</c:v>
                </c:pt>
                <c:pt idx="3">
                  <c:v>4.9087493665557016</c:v>
                </c:pt>
                <c:pt idx="4">
                  <c:v>4.2844923999587614</c:v>
                </c:pt>
                <c:pt idx="5">
                  <c:v>1.0353086664028499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(231)</c:v>
                </c:pt>
                <c:pt idx="1">
                  <c:v>Queen Elizabeth Hospital (-)</c:v>
                </c:pt>
                <c:pt idx="2">
                  <c:v>Queen Elizabeth Hospital Birmingham (88)</c:v>
                </c:pt>
                <c:pt idx="3">
                  <c:v>Heartlands Hospital (59)</c:v>
                </c:pt>
                <c:pt idx="4">
                  <c:v>Good Hope Hospital (68)</c:v>
                </c:pt>
                <c:pt idx="5">
                  <c:v>Solihull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(231)</c:v>
                </c:pt>
                <c:pt idx="1">
                  <c:v>Queen Elizabeth Hospital (-)</c:v>
                </c:pt>
                <c:pt idx="2">
                  <c:v>Queen Elizabeth Hospital Birmingham (88)</c:v>
                </c:pt>
                <c:pt idx="3">
                  <c:v>Heartlands Hospital (59)</c:v>
                </c:pt>
                <c:pt idx="4">
                  <c:v>Good Hope Hospital (68)</c:v>
                </c:pt>
                <c:pt idx="5">
                  <c:v>Solihull Hospital (-)</c:v>
                </c:pt>
              </c:strCache>
            </c:strRef>
          </c:cat>
          <c:val>
            <c:numRef>
              <c:f>Sheet1!$E$2:$E$7</c:f>
              <c:numCache>
                <c:formatCode>0.0;;</c:formatCode>
                <c:ptCount val="6"/>
                <c:pt idx="0">
                  <c:v>0</c:v>
                </c:pt>
                <c:pt idx="1">
                  <c:v>0</c:v>
                </c:pt>
                <c:pt idx="2">
                  <c:v>0</c:v>
                </c:pt>
                <c:pt idx="3">
                  <c:v>3.9726360314962661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(231)</c:v>
                </c:pt>
                <c:pt idx="1">
                  <c:v>Queen Elizabeth Hospital (-)</c:v>
                </c:pt>
                <c:pt idx="2">
                  <c:v>Queen Elizabeth Hospital Birmingham (88)</c:v>
                </c:pt>
                <c:pt idx="3">
                  <c:v>Heartlands Hospital (59)</c:v>
                </c:pt>
                <c:pt idx="4">
                  <c:v>Good Hope Hospital (68)</c:v>
                </c:pt>
                <c:pt idx="5">
                  <c:v>Solihull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(231)</c:v>
                </c:pt>
                <c:pt idx="1">
                  <c:v>Queen Elizabeth Hospital (-)</c:v>
                </c:pt>
                <c:pt idx="2">
                  <c:v>Queen Elizabeth Hospital Birmingham (88)</c:v>
                </c:pt>
                <c:pt idx="3">
                  <c:v>Heartlands Hospital (59)</c:v>
                </c:pt>
                <c:pt idx="4">
                  <c:v>Good Hope Hospital (68)</c:v>
                </c:pt>
                <c:pt idx="5">
                  <c:v>Solihull Hospital (-)</c:v>
                </c:pt>
              </c:strCache>
            </c:strRef>
          </c:cat>
          <c:val>
            <c:numRef>
              <c:f>Sheet1!$G$2:$G$7</c:f>
              <c:numCache>
                <c:formatCode>0.0;;</c:formatCode>
                <c:ptCount val="6"/>
                <c:pt idx="0">
                  <c:v>4.7051901731439969</c:v>
                </c:pt>
                <c:pt idx="1">
                  <c:v>0</c:v>
                </c:pt>
                <c:pt idx="2">
                  <c:v>4.5453211359921983</c:v>
                </c:pt>
                <c:pt idx="3">
                  <c:v>0</c:v>
                </c:pt>
                <c:pt idx="4">
                  <c:v>5.5000260105373986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(231)</c:v>
                </c:pt>
                <c:pt idx="1">
                  <c:v>Queen Elizabeth Hospital (-)</c:v>
                </c:pt>
                <c:pt idx="2">
                  <c:v>Queen Elizabeth Hospital Birmingham (88)</c:v>
                </c:pt>
                <c:pt idx="3">
                  <c:v>Heartlands Hospital (59)</c:v>
                </c:pt>
                <c:pt idx="4">
                  <c:v>Good Hope Hospital (68)</c:v>
                </c:pt>
                <c:pt idx="5">
                  <c:v>Solihull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(231)</c:v>
                </c:pt>
                <c:pt idx="1">
                  <c:v>Queen Elizabeth Hospital (-)</c:v>
                </c:pt>
                <c:pt idx="2">
                  <c:v>Queen Elizabeth Hospital Birmingham (88)</c:v>
                </c:pt>
                <c:pt idx="3">
                  <c:v>Heartlands Hospital (59)</c:v>
                </c:pt>
                <c:pt idx="4">
                  <c:v>Good Hope Hospital (68)</c:v>
                </c:pt>
                <c:pt idx="5">
                  <c:v>Solihull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(231)</c:v>
                </c:pt>
                <c:pt idx="1">
                  <c:v>Queen Elizabeth Hospital (-)</c:v>
                </c:pt>
                <c:pt idx="2">
                  <c:v>Queen Elizabeth Hospital Birmingham (88)</c:v>
                </c:pt>
                <c:pt idx="3">
                  <c:v>Heartlands Hospital (59)</c:v>
                </c:pt>
                <c:pt idx="4">
                  <c:v>Good Hope Hospital (68)</c:v>
                </c:pt>
                <c:pt idx="5">
                  <c:v>Solihull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5.2948098268560031</c:v>
                </c:pt>
                <c:pt idx="1">
                  <c:v>0</c:v>
                </c:pt>
                <c:pt idx="2">
                  <c:v>5.4546788640078017</c:v>
                </c:pt>
                <c:pt idx="3">
                  <c:v>6.0273639685037335</c:v>
                </c:pt>
                <c:pt idx="4">
                  <c:v>4.4999739894626014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Sheet1!$G$2:$G$7</c:f>
              <c:numCache>
                <c:formatCode>0.0;;</c:formatCode>
                <c:ptCount val="6"/>
                <c:pt idx="0">
                  <c:v>8.2069904052842517</c:v>
                </c:pt>
                <c:pt idx="1">
                  <c:v>0</c:v>
                </c:pt>
                <c:pt idx="2">
                  <c:v>8.2367708619096778</c:v>
                </c:pt>
                <c:pt idx="3">
                  <c:v>8.0130363115493743</c:v>
                </c:pt>
                <c:pt idx="4">
                  <c:v>8.3167423849981557</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Sheet1!$I$2:$I$7</c:f>
              <c:numCache>
                <c:formatCode>0.0;;</c:formatCode>
                <c:ptCount val="6"/>
                <c:pt idx="0">
                  <c:v>0</c:v>
                </c:pt>
                <c:pt idx="1">
                  <c:v>0</c:v>
                </c:pt>
                <c:pt idx="2">
                  <c:v>0</c:v>
                </c:pt>
                <c:pt idx="3">
                  <c:v>0</c:v>
                </c:pt>
                <c:pt idx="4">
                  <c:v>0</c:v>
                </c:pt>
                <c:pt idx="5">
                  <c:v>9.2948846074375808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(403)</c:v>
                </c:pt>
                <c:pt idx="1">
                  <c:v>Queen Elizabeth Hospital (-)</c:v>
                </c:pt>
                <c:pt idx="2">
                  <c:v>Queen Elizabeth Hospital Birmingham (162)</c:v>
                </c:pt>
                <c:pt idx="3">
                  <c:v>Heartlands Hospital (90)</c:v>
                </c:pt>
                <c:pt idx="4">
                  <c:v>Good Hope Hospital (93)</c:v>
                </c:pt>
                <c:pt idx="5">
                  <c:v>Solihull Hospital (41)</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1.7930095947157483</c:v>
                </c:pt>
                <c:pt idx="1">
                  <c:v>0</c:v>
                </c:pt>
                <c:pt idx="2">
                  <c:v>1.7632291380903222</c:v>
                </c:pt>
                <c:pt idx="3">
                  <c:v>1.9869636884506257</c:v>
                </c:pt>
                <c:pt idx="4">
                  <c:v>1.6832576150018443</c:v>
                </c:pt>
                <c:pt idx="5">
                  <c:v>0.70511539256241917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918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918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RRK | University Hospitals Birmingham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Hospitals Birmingham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18317509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24310486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48764262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6042025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423335834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472499760"/>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Birmingham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Birmingham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415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Privacy:</a:t>
            </a:r>
            <a:r>
              <a:rPr lang="en-GB" sz="1250">
                <a:solidFill>
                  <a:prstClr val="black"/>
                </a:solidFill>
                <a:latin typeface="Arial"/>
              </a:rPr>
              <a:t> </a:t>
            </a:r>
            <a:r>
              <a:rPr lang="en-GB" sz="1250" b="0">
                <a:solidFill>
                  <a:prstClr val="black"/>
                </a:solidFill>
                <a:latin typeface="Arial"/>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noProof="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5194672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60568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08688446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831313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3747482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82721088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0791549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79569884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967276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5268942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8889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7247329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2797640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66948363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4702845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00718830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67312403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7506355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07588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46510325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48433463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664471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242515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63905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636876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1535940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87593297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73642326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82174884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54582240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07912779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3614253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5622952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66310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64654835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7195634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76825890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92612765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27214687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637917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5181732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00300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49671221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9863215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30211145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12772056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9104701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677940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574467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4271053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21851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75245122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4548834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1302858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22026091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79516952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55371786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07098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1552846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22360549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0328509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818024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63620219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4003042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1078096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31382250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33003250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18757332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12206370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4121731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49983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6647716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4626420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97128509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13861005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528429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47182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9545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04562091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6701729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56877090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63894693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803820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11678981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7067846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82096900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28153677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44021800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770755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5306031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69859942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84785171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24472274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7311754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141826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74774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87580104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0908947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06860998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279892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193945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94475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27313481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6523933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38226079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117559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1955150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07942850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03393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7363813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3978870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182652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4221232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405749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1721953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7621794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72588254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5775660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874102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5756438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6227673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652301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3294498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9571152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926236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7133357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650066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367425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0745991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359394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0295924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53107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2673988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7872137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4292379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763500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3798982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5159865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8829350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7750996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1221676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6646868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30171941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96482808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83392895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66004990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3464434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5747380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184752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4509687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2118140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2522148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1764746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1453526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4795197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7013776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9820387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5747056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91501279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698481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5327679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1339962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1790350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5498671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6568513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3750033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59656323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14622088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252617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62328668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53892196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5560220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0261526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405001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6390324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5038358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633038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6968552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796698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2685260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182106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665150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9628846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1690839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54852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723506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81656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20637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76555827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85685831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86%</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68878110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67720163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90111823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575843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406783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799783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4074067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205349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7419378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759595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7650591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654477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302445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8180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12594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670676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48356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988897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087736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108947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577534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499136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136298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671774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544333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6168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56351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017067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717809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70265118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0388783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5259136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4869708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70317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16210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532568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0166927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049171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687642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25245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68884624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50627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7140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345826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946645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888757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390140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768263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55225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4314673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5384864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7063746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017669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46825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58786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15984</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Birmingham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2025-08-04T09:40:02Z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